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wma" ContentType="audio/x-ms-wma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26" r:id="rId3"/>
    <p:sldId id="257" r:id="rId4"/>
    <p:sldId id="291" r:id="rId5"/>
    <p:sldId id="325" r:id="rId6"/>
    <p:sldId id="258" r:id="rId7"/>
    <p:sldId id="292" r:id="rId8"/>
    <p:sldId id="327" r:id="rId9"/>
    <p:sldId id="259" r:id="rId10"/>
    <p:sldId id="293" r:id="rId11"/>
    <p:sldId id="328" r:id="rId12"/>
    <p:sldId id="260" r:id="rId13"/>
    <p:sldId id="294" r:id="rId14"/>
    <p:sldId id="329" r:id="rId15"/>
    <p:sldId id="261" r:id="rId16"/>
    <p:sldId id="295" r:id="rId17"/>
    <p:sldId id="330" r:id="rId18"/>
    <p:sldId id="262" r:id="rId19"/>
    <p:sldId id="296" r:id="rId20"/>
    <p:sldId id="331" r:id="rId21"/>
    <p:sldId id="263" r:id="rId22"/>
    <p:sldId id="297" r:id="rId23"/>
    <p:sldId id="358" r:id="rId24"/>
    <p:sldId id="264" r:id="rId25"/>
    <p:sldId id="298" r:id="rId26"/>
    <p:sldId id="357" r:id="rId27"/>
    <p:sldId id="265" r:id="rId28"/>
    <p:sldId id="299" r:id="rId29"/>
    <p:sldId id="356" r:id="rId30"/>
    <p:sldId id="266" r:id="rId31"/>
    <p:sldId id="300" r:id="rId32"/>
    <p:sldId id="355" r:id="rId33"/>
    <p:sldId id="267" r:id="rId34"/>
    <p:sldId id="301" r:id="rId35"/>
    <p:sldId id="354" r:id="rId36"/>
    <p:sldId id="268" r:id="rId37"/>
    <p:sldId id="302" r:id="rId38"/>
    <p:sldId id="353" r:id="rId39"/>
    <p:sldId id="269" r:id="rId40"/>
    <p:sldId id="303" r:id="rId41"/>
    <p:sldId id="352" r:id="rId42"/>
    <p:sldId id="270" r:id="rId43"/>
    <p:sldId id="304" r:id="rId44"/>
    <p:sldId id="351" r:id="rId45"/>
    <p:sldId id="271" r:id="rId46"/>
    <p:sldId id="305" r:id="rId47"/>
    <p:sldId id="350" r:id="rId48"/>
    <p:sldId id="272" r:id="rId49"/>
    <p:sldId id="306" r:id="rId50"/>
    <p:sldId id="349" r:id="rId51"/>
    <p:sldId id="273" r:id="rId52"/>
    <p:sldId id="307" r:id="rId53"/>
    <p:sldId id="348" r:id="rId54"/>
    <p:sldId id="274" r:id="rId55"/>
    <p:sldId id="308" r:id="rId56"/>
    <p:sldId id="347" r:id="rId57"/>
    <p:sldId id="275" r:id="rId58"/>
    <p:sldId id="309" r:id="rId59"/>
    <p:sldId id="346" r:id="rId60"/>
    <p:sldId id="276" r:id="rId61"/>
    <p:sldId id="310" r:id="rId62"/>
    <p:sldId id="345" r:id="rId63"/>
    <p:sldId id="277" r:id="rId64"/>
    <p:sldId id="311" r:id="rId65"/>
    <p:sldId id="344" r:id="rId66"/>
    <p:sldId id="278" r:id="rId67"/>
    <p:sldId id="312" r:id="rId68"/>
    <p:sldId id="343" r:id="rId69"/>
    <p:sldId id="279" r:id="rId70"/>
    <p:sldId id="313" r:id="rId71"/>
    <p:sldId id="342" r:id="rId72"/>
    <p:sldId id="280" r:id="rId73"/>
    <p:sldId id="314" r:id="rId74"/>
    <p:sldId id="341" r:id="rId75"/>
    <p:sldId id="281" r:id="rId76"/>
    <p:sldId id="315" r:id="rId77"/>
    <p:sldId id="340" r:id="rId78"/>
    <p:sldId id="282" r:id="rId79"/>
    <p:sldId id="316" r:id="rId80"/>
    <p:sldId id="339" r:id="rId81"/>
    <p:sldId id="283" r:id="rId82"/>
    <p:sldId id="317" r:id="rId83"/>
    <p:sldId id="338" r:id="rId84"/>
    <p:sldId id="284" r:id="rId85"/>
    <p:sldId id="318" r:id="rId86"/>
    <p:sldId id="337" r:id="rId87"/>
    <p:sldId id="285" r:id="rId88"/>
    <p:sldId id="319" r:id="rId89"/>
    <p:sldId id="336" r:id="rId90"/>
    <p:sldId id="286" r:id="rId91"/>
    <p:sldId id="320" r:id="rId92"/>
    <p:sldId id="335" r:id="rId93"/>
    <p:sldId id="287" r:id="rId94"/>
    <p:sldId id="321" r:id="rId95"/>
    <p:sldId id="334" r:id="rId96"/>
    <p:sldId id="288" r:id="rId97"/>
    <p:sldId id="322" r:id="rId98"/>
    <p:sldId id="333" r:id="rId99"/>
    <p:sldId id="289" r:id="rId100"/>
    <p:sldId id="323" r:id="rId101"/>
    <p:sldId id="332" r:id="rId102"/>
    <p:sldId id="290" r:id="rId103"/>
    <p:sldId id="324" r:id="rId104"/>
    <p:sldId id="359" r:id="rId105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78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92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88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" d="100"/>
        <a:sy n="2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07" Type="http://schemas.openxmlformats.org/officeDocument/2006/relationships/viewProps" Target="viewProps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theme" Target="theme/theme1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tableStyles" Target="tableStyles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35F5BB7-AAA0-4C4B-8629-BB7A1A9C98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DB1F9E23-137D-4B85-872F-CC909535FA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7F33B46D-8E72-46D0-B014-605EC12E7C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034D9-97A2-4295-AE46-ACF476C7230B}" type="datetimeFigureOut">
              <a:rPr lang="zh-TW" altLang="en-US" smtClean="0"/>
              <a:t>2022/2/21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8114C49-197F-4887-A273-87D0533E5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F501E48-F97A-4125-90B3-B22E4A3F0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8F58-5236-4EA8-8775-801FF10DD72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85731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301941F-4065-4282-8BBE-6F4283CAF6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18C43EA7-0200-4D52-910A-98140ECFB2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803021"/>
            <a:ext cx="10515600" cy="3373942"/>
          </a:xfrm>
        </p:spPr>
        <p:txBody>
          <a:bodyPr>
            <a:normAutofit/>
          </a:bodyPr>
          <a:lstStyle>
            <a:lvl1pPr>
              <a:defRPr sz="4800"/>
            </a:lvl1pPr>
            <a:lvl2pPr>
              <a:defRPr sz="4400"/>
            </a:lvl2pPr>
            <a:lvl3pPr>
              <a:defRPr sz="40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623DA89B-0560-4F9F-A7AC-D7CAAEC296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034D9-97A2-4295-AE46-ACF476C7230B}" type="datetimeFigureOut">
              <a:rPr lang="zh-TW" altLang="en-US" smtClean="0"/>
              <a:t>2022/2/21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78CC0A1-25A9-42FC-9B61-3722A6949A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CF6E365-CD93-47E2-A6C9-F3501B412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8F58-5236-4EA8-8775-801FF10DD72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03509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BCE19B7-0DCF-4A3B-8838-982EB4D9CA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10EF614E-7A10-4DE7-B19C-5BB5A18C36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244013D-2F56-44F6-89BB-608328839F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034D9-97A2-4295-AE46-ACF476C7230B}" type="datetimeFigureOut">
              <a:rPr lang="zh-TW" altLang="en-US" smtClean="0"/>
              <a:t>2022/2/21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3F9AC78-FA2F-4581-B40A-24AF16D61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75D237F6-5209-4E08-BE26-E78BB20C6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8F58-5236-4EA8-8775-801FF10DD72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61671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8A3C208-0C6A-43DB-830A-E7FD308E0F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25E23BD7-B937-41F0-88D4-616CCE263C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D2649DD9-F5A7-469A-97B1-41A6C76D4C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A8AD0D46-E9BE-49F9-88E8-94CA24A076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034D9-97A2-4295-AE46-ACF476C7230B}" type="datetimeFigureOut">
              <a:rPr lang="zh-TW" altLang="en-US" smtClean="0"/>
              <a:t>2022/2/21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000079EE-8544-4072-A8D7-10E73B121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FC3A9596-199E-4F31-9637-FE02FC5523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8F58-5236-4EA8-8775-801FF10DD72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50389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DAB230C-81A8-44FE-A20E-51934FD1F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6C4E6728-7FD6-4DA5-8A1C-ECDB3C5FFC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AA486337-27E3-492E-8210-BBAEAE4ACD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5E7A3BE7-CD0D-4C4C-BD6D-FE7062F4E6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C0B7055B-D097-4DB1-ABA5-217C1AE38A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407D4A15-733F-4303-AF32-9F9519F62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034D9-97A2-4295-AE46-ACF476C7230B}" type="datetimeFigureOut">
              <a:rPr lang="zh-TW" altLang="en-US" smtClean="0"/>
              <a:t>2022/2/21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8A1E31FC-4FC2-4BCD-9C70-82AF10286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7DE45970-3A93-4050-89E9-59076A611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8F58-5236-4EA8-8775-801FF10DD72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2209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DBAA8B6-0893-4EA7-B6F9-C9BC860D5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9C428FD4-F1D7-4ABE-B592-D8683142A5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034D9-97A2-4295-AE46-ACF476C7230B}" type="datetimeFigureOut">
              <a:rPr lang="zh-TW" altLang="en-US" smtClean="0"/>
              <a:t>2022/2/21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4A87B190-8C40-496D-ADB6-815AC48406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DEF3336A-9364-4BD8-B7F5-7F703C181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8F58-5236-4EA8-8775-801FF10DD72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3325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84A2B20F-2809-4374-8B82-F4F1EA02B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034D9-97A2-4295-AE46-ACF476C7230B}" type="datetimeFigureOut">
              <a:rPr lang="zh-TW" altLang="en-US" smtClean="0"/>
              <a:t>2022/2/21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9ABD12F1-02A6-4A46-98DA-92CA84261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28D3311A-9471-4289-9F6E-AB2CC12C4C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8F58-5236-4EA8-8775-801FF10DD72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67336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4EE7556-1FF4-468B-A282-C6050D8B6A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86996D6A-63C4-43BF-AA95-4482C9E36A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A77C2667-296B-4816-B775-901642D2FC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E5BF8620-BB60-4DCE-ABA5-5DB08CF0C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034D9-97A2-4295-AE46-ACF476C7230B}" type="datetimeFigureOut">
              <a:rPr lang="zh-TW" altLang="en-US" smtClean="0"/>
              <a:t>2022/2/21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C108B955-61DD-434C-B79C-941C08A74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566F3683-2955-4D72-B3C2-CBBFAC7645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8F58-5236-4EA8-8775-801FF10DD72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913052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5935424-F050-4E72-9B3E-A42A60D18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283317C4-CCF4-4422-B9FD-E4E04A38AFD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AFCC2FCC-68AF-4BE2-885C-740379A5EE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65E28BF3-07A9-4EDC-B4DE-D788279E3C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034D9-97A2-4295-AE46-ACF476C7230B}" type="datetimeFigureOut">
              <a:rPr lang="zh-TW" altLang="en-US" smtClean="0"/>
              <a:t>2022/2/21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32DE3C1A-C8CB-428F-B449-EF0A9DD6C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954D6AEB-7F9D-4BF6-94CD-01D3469D8E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8F58-5236-4EA8-8775-801FF10DD72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420815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5907BC4-A628-4821-B425-8F8F17F560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A708DD15-D08C-4988-95B5-518603595A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747F5F0C-04A6-4D61-B0D7-70B21A3BC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034D9-97A2-4295-AE46-ACF476C7230B}" type="datetimeFigureOut">
              <a:rPr lang="zh-TW" altLang="en-US" smtClean="0"/>
              <a:t>2022/2/21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BC59BBB-D461-41E0-8C5C-0F23C72A90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18082A0-C02B-415A-BDCB-7B54C74E03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8F58-5236-4EA8-8775-801FF10DD72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983002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0C52D462-1437-494E-8DDB-CF4F2DDCD3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948DE49D-E0ED-4FA7-94D3-177565E609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0B21257-CDAA-4AD3-BF13-18556778F1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034D9-97A2-4295-AE46-ACF476C7230B}" type="datetimeFigureOut">
              <a:rPr lang="zh-TW" altLang="en-US" smtClean="0"/>
              <a:t>2022/2/21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5723BEC-F14B-4E52-813F-1AD5CFD87F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6A3A520-E352-4E8E-9D55-362C16FE9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8F58-5236-4EA8-8775-801FF10DD72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039077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7A5EF09-31DF-4439-96D3-B8082855D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434F0350-A523-4E1A-9D29-F0DB8852995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444D52D-0E9C-4571-B23C-59FA64FE76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82E3D-6599-410E-93DF-245DE3E1B6DA}" type="datetimeFigureOut">
              <a:rPr lang="zh-TW" altLang="en-US" smtClean="0"/>
              <a:t>2022/2/21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B5549AB8-7358-4D10-B0FA-F26F6BFA93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B3E59B5E-4428-428E-A877-3C4D31C9A8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63DFD-088D-4513-B612-CF259ED63CF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32445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microsoft.com/office/2007/relationships/hdphoto" Target="../media/hdphoto1.wdp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>
            <a:extLst>
              <a:ext uri="{FF2B5EF4-FFF2-40B4-BE49-F238E27FC236}">
                <a16:creationId xmlns:a16="http://schemas.microsoft.com/office/drawing/2014/main" id="{F4CE56F3-317B-486A-AB13-F79C1C3D547E}"/>
              </a:ext>
            </a:extLst>
          </p:cNvPr>
          <p:cNvGrpSpPr/>
          <p:nvPr userDrawn="1"/>
        </p:nvGrpSpPr>
        <p:grpSpPr>
          <a:xfrm>
            <a:off x="0" y="0"/>
            <a:ext cx="12192000" cy="6855686"/>
            <a:chOff x="0" y="0"/>
            <a:chExt cx="12192000" cy="6855686"/>
          </a:xfrm>
        </p:grpSpPr>
        <p:pic>
          <p:nvPicPr>
            <p:cNvPr id="8" name="Picture 2" descr="ãç«¹ç°¡ èæ¯ãçåçæå°çµæ">
              <a:extLst>
                <a:ext uri="{FF2B5EF4-FFF2-40B4-BE49-F238E27FC236}">
                  <a16:creationId xmlns:a16="http://schemas.microsoft.com/office/drawing/2014/main" id="{4DF8BFE4-2953-4D47-992E-CA47BADA1C7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colorTemperature colorTemp="11200"/>
                      </a14:imgEffect>
                      <a14:imgEffect>
                        <a14:brightnessContrast bright="-4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192000" cy="68556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圖片 8" descr="一張含有 橙色, 光, 燈, 黑暗 的圖片&#10;&#10;自動產生的描述">
              <a:extLst>
                <a:ext uri="{FF2B5EF4-FFF2-40B4-BE49-F238E27FC236}">
                  <a16:creationId xmlns:a16="http://schemas.microsoft.com/office/drawing/2014/main" id="{9A6AF403-173A-4C1F-BB04-CA3D3B430895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8854" y="302621"/>
              <a:ext cx="4486564" cy="6065716"/>
            </a:xfrm>
            <a:prstGeom prst="rect">
              <a:avLst/>
            </a:prstGeom>
          </p:spPr>
        </p:pic>
      </p:grpSp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9772BCA5-700F-4313-9FE8-1FCECAEF6E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2A50F519-467B-4A85-8260-72AEC71C2A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580829"/>
            <a:ext cx="10515600" cy="24868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A8A2FDBE-CB89-425C-B1F1-C0A1969B70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7034D9-97A2-4295-AE46-ACF476C7230B}" type="datetimeFigureOut">
              <a:rPr lang="zh-TW" altLang="en-US" smtClean="0"/>
              <a:t>2022/2/21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B052A4B1-674C-42BF-B111-DA893426AB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164D8F4-A6CB-41EF-BFB9-B1B2FC40A6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F08F58-5236-4EA8-8775-801FF10DD72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8507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ctr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5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4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slide" Target="slide36.xml"/><Relationship Id="rId18" Type="http://schemas.openxmlformats.org/officeDocument/2006/relationships/slide" Target="slide51.xml"/><Relationship Id="rId26" Type="http://schemas.openxmlformats.org/officeDocument/2006/relationships/slide" Target="slide75.xml"/><Relationship Id="rId3" Type="http://schemas.openxmlformats.org/officeDocument/2006/relationships/slide" Target="slide6.xml"/><Relationship Id="rId21" Type="http://schemas.openxmlformats.org/officeDocument/2006/relationships/slide" Target="slide60.xml"/><Relationship Id="rId34" Type="http://schemas.openxmlformats.org/officeDocument/2006/relationships/slide" Target="slide99.xml"/><Relationship Id="rId7" Type="http://schemas.openxmlformats.org/officeDocument/2006/relationships/slide" Target="slide18.xml"/><Relationship Id="rId12" Type="http://schemas.openxmlformats.org/officeDocument/2006/relationships/slide" Target="slide33.xml"/><Relationship Id="rId17" Type="http://schemas.openxmlformats.org/officeDocument/2006/relationships/slide" Target="slide48.xml"/><Relationship Id="rId25" Type="http://schemas.openxmlformats.org/officeDocument/2006/relationships/slide" Target="slide72.xml"/><Relationship Id="rId33" Type="http://schemas.openxmlformats.org/officeDocument/2006/relationships/slide" Target="slide96.xml"/><Relationship Id="rId2" Type="http://schemas.openxmlformats.org/officeDocument/2006/relationships/slide" Target="slide3.xml"/><Relationship Id="rId16" Type="http://schemas.openxmlformats.org/officeDocument/2006/relationships/slide" Target="slide45.xml"/><Relationship Id="rId20" Type="http://schemas.openxmlformats.org/officeDocument/2006/relationships/slide" Target="slide57.xml"/><Relationship Id="rId29" Type="http://schemas.openxmlformats.org/officeDocument/2006/relationships/slide" Target="slide8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5.xml"/><Relationship Id="rId11" Type="http://schemas.openxmlformats.org/officeDocument/2006/relationships/slide" Target="slide30.xml"/><Relationship Id="rId24" Type="http://schemas.openxmlformats.org/officeDocument/2006/relationships/slide" Target="slide69.xml"/><Relationship Id="rId32" Type="http://schemas.openxmlformats.org/officeDocument/2006/relationships/slide" Target="slide93.xml"/><Relationship Id="rId5" Type="http://schemas.openxmlformats.org/officeDocument/2006/relationships/slide" Target="slide12.xml"/><Relationship Id="rId15" Type="http://schemas.openxmlformats.org/officeDocument/2006/relationships/slide" Target="slide42.xml"/><Relationship Id="rId23" Type="http://schemas.openxmlformats.org/officeDocument/2006/relationships/slide" Target="slide66.xml"/><Relationship Id="rId28" Type="http://schemas.openxmlformats.org/officeDocument/2006/relationships/slide" Target="slide81.xml"/><Relationship Id="rId10" Type="http://schemas.openxmlformats.org/officeDocument/2006/relationships/slide" Target="slide27.xml"/><Relationship Id="rId19" Type="http://schemas.openxmlformats.org/officeDocument/2006/relationships/slide" Target="slide54.xml"/><Relationship Id="rId31" Type="http://schemas.openxmlformats.org/officeDocument/2006/relationships/slide" Target="slide90.xml"/><Relationship Id="rId4" Type="http://schemas.openxmlformats.org/officeDocument/2006/relationships/slide" Target="slide9.xml"/><Relationship Id="rId9" Type="http://schemas.openxmlformats.org/officeDocument/2006/relationships/slide" Target="slide24.xml"/><Relationship Id="rId14" Type="http://schemas.openxmlformats.org/officeDocument/2006/relationships/slide" Target="slide39.xml"/><Relationship Id="rId22" Type="http://schemas.openxmlformats.org/officeDocument/2006/relationships/slide" Target="slide63.xml"/><Relationship Id="rId27" Type="http://schemas.openxmlformats.org/officeDocument/2006/relationships/slide" Target="slide78.xml"/><Relationship Id="rId30" Type="http://schemas.openxmlformats.org/officeDocument/2006/relationships/slide" Target="slide87.xml"/><Relationship Id="rId35" Type="http://schemas.openxmlformats.org/officeDocument/2006/relationships/slide" Target="slide102.xml"/><Relationship Id="rId8" Type="http://schemas.openxmlformats.org/officeDocument/2006/relationships/slide" Target="slide2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3.wma"/><Relationship Id="rId1" Type="http://schemas.microsoft.com/office/2007/relationships/media" Target="../media/media3.wma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4.wma"/><Relationship Id="rId1" Type="http://schemas.microsoft.com/office/2007/relationships/media" Target="../media/media4.wma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5.wma"/><Relationship Id="rId1" Type="http://schemas.microsoft.com/office/2007/relationships/media" Target="../media/media5.wma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6.wma"/><Relationship Id="rId1" Type="http://schemas.microsoft.com/office/2007/relationships/media" Target="../media/media6.wma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7.wma"/><Relationship Id="rId1" Type="http://schemas.microsoft.com/office/2007/relationships/media" Target="../media/media7.wma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8.wma"/><Relationship Id="rId1" Type="http://schemas.microsoft.com/office/2007/relationships/media" Target="../media/media8.wma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9.wma"/><Relationship Id="rId1" Type="http://schemas.microsoft.com/office/2007/relationships/media" Target="../media/media9.wma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0.wma"/><Relationship Id="rId1" Type="http://schemas.microsoft.com/office/2007/relationships/media" Target="../media/media10.wma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1.wma"/><Relationship Id="rId1" Type="http://schemas.microsoft.com/office/2007/relationships/media" Target="../media/media11.wma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2.wma"/><Relationship Id="rId1" Type="http://schemas.microsoft.com/office/2007/relationships/media" Target="../media/media12.wma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3.wma"/><Relationship Id="rId1" Type="http://schemas.microsoft.com/office/2007/relationships/media" Target="../media/media13.wma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4.wma"/><Relationship Id="rId1" Type="http://schemas.microsoft.com/office/2007/relationships/media" Target="../media/media14.wma"/><Relationship Id="rId4" Type="http://schemas.openxmlformats.org/officeDocument/2006/relationships/image" Target="../media/image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5.wma"/><Relationship Id="rId1" Type="http://schemas.microsoft.com/office/2007/relationships/media" Target="../media/media15.wma"/><Relationship Id="rId4" Type="http://schemas.openxmlformats.org/officeDocument/2006/relationships/image" Target="../media/image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6.wma"/><Relationship Id="rId1" Type="http://schemas.microsoft.com/office/2007/relationships/media" Target="../media/media16.wma"/><Relationship Id="rId4" Type="http://schemas.openxmlformats.org/officeDocument/2006/relationships/image" Target="../media/image3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7.wma"/><Relationship Id="rId1" Type="http://schemas.microsoft.com/office/2007/relationships/media" Target="../media/media17.wma"/><Relationship Id="rId4" Type="http://schemas.openxmlformats.org/officeDocument/2006/relationships/image" Target="../media/image3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8.wma"/><Relationship Id="rId1" Type="http://schemas.microsoft.com/office/2007/relationships/media" Target="../media/media18.wma"/><Relationship Id="rId4" Type="http://schemas.openxmlformats.org/officeDocument/2006/relationships/image" Target="../media/image3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9.wma"/><Relationship Id="rId1" Type="http://schemas.microsoft.com/office/2007/relationships/media" Target="../media/media19.wma"/><Relationship Id="rId4" Type="http://schemas.openxmlformats.org/officeDocument/2006/relationships/image" Target="../media/image3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20.wma"/><Relationship Id="rId1" Type="http://schemas.microsoft.com/office/2007/relationships/media" Target="../media/media20.wma"/><Relationship Id="rId4" Type="http://schemas.openxmlformats.org/officeDocument/2006/relationships/image" Target="../media/image3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21.wma"/><Relationship Id="rId1" Type="http://schemas.microsoft.com/office/2007/relationships/media" Target="../media/media21.wma"/><Relationship Id="rId4" Type="http://schemas.openxmlformats.org/officeDocument/2006/relationships/image" Target="../media/image3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22.wma"/><Relationship Id="rId1" Type="http://schemas.microsoft.com/office/2007/relationships/media" Target="../media/media22.wma"/><Relationship Id="rId4" Type="http://schemas.openxmlformats.org/officeDocument/2006/relationships/image" Target="../media/image3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23.wma"/><Relationship Id="rId1" Type="http://schemas.microsoft.com/office/2007/relationships/media" Target="../media/media23.wma"/><Relationship Id="rId4" Type="http://schemas.openxmlformats.org/officeDocument/2006/relationships/image" Target="../media/image3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24.wma"/><Relationship Id="rId1" Type="http://schemas.microsoft.com/office/2007/relationships/media" Target="../media/media24.wma"/><Relationship Id="rId4" Type="http://schemas.openxmlformats.org/officeDocument/2006/relationships/image" Target="../media/image3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25.wma"/><Relationship Id="rId1" Type="http://schemas.microsoft.com/office/2007/relationships/media" Target="../media/media25.wma"/><Relationship Id="rId4" Type="http://schemas.openxmlformats.org/officeDocument/2006/relationships/image" Target="../media/image3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26.wma"/><Relationship Id="rId1" Type="http://schemas.microsoft.com/office/2007/relationships/media" Target="../media/media26.wma"/><Relationship Id="rId4" Type="http://schemas.openxmlformats.org/officeDocument/2006/relationships/image" Target="../media/image3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27.wma"/><Relationship Id="rId1" Type="http://schemas.microsoft.com/office/2007/relationships/media" Target="../media/media27.wma"/><Relationship Id="rId4" Type="http://schemas.openxmlformats.org/officeDocument/2006/relationships/image" Target="../media/image3.pn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28.wma"/><Relationship Id="rId1" Type="http://schemas.microsoft.com/office/2007/relationships/media" Target="../media/media28.wma"/><Relationship Id="rId4" Type="http://schemas.openxmlformats.org/officeDocument/2006/relationships/image" Target="../media/image3.pn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29.wma"/><Relationship Id="rId1" Type="http://schemas.microsoft.com/office/2007/relationships/media" Target="../media/media29.wma"/><Relationship Id="rId4" Type="http://schemas.openxmlformats.org/officeDocument/2006/relationships/image" Target="../media/image3.pn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30.wma"/><Relationship Id="rId1" Type="http://schemas.microsoft.com/office/2007/relationships/media" Target="../media/media30.wma"/><Relationship Id="rId4" Type="http://schemas.openxmlformats.org/officeDocument/2006/relationships/image" Target="../media/image3.pn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31.wma"/><Relationship Id="rId1" Type="http://schemas.microsoft.com/office/2007/relationships/media" Target="../media/media31.wma"/><Relationship Id="rId4" Type="http://schemas.openxmlformats.org/officeDocument/2006/relationships/image" Target="../media/image3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32.wma"/><Relationship Id="rId1" Type="http://schemas.microsoft.com/office/2007/relationships/media" Target="../media/media32.wma"/><Relationship Id="rId4" Type="http://schemas.openxmlformats.org/officeDocument/2006/relationships/image" Target="../media/image3.pn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33.wma"/><Relationship Id="rId1" Type="http://schemas.microsoft.com/office/2007/relationships/media" Target="../media/media33.wma"/><Relationship Id="rId4" Type="http://schemas.openxmlformats.org/officeDocument/2006/relationships/image" Target="../media/image3.pn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34.wma"/><Relationship Id="rId1" Type="http://schemas.microsoft.com/office/2007/relationships/media" Target="../media/media34.wma"/><Relationship Id="rId4" Type="http://schemas.openxmlformats.org/officeDocument/2006/relationships/image" Target="../media/image3.png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>
            <a:extLst>
              <a:ext uri="{FF2B5EF4-FFF2-40B4-BE49-F238E27FC236}">
                <a16:creationId xmlns:a16="http://schemas.microsoft.com/office/drawing/2014/main" id="{BEE54C2B-BFB3-4C77-BB46-D444BFF1FC4F}"/>
              </a:ext>
            </a:extLst>
          </p:cNvPr>
          <p:cNvGrpSpPr/>
          <p:nvPr/>
        </p:nvGrpSpPr>
        <p:grpSpPr>
          <a:xfrm>
            <a:off x="0" y="0"/>
            <a:ext cx="12192000" cy="6855686"/>
            <a:chOff x="0" y="0"/>
            <a:chExt cx="12192000" cy="6855686"/>
          </a:xfrm>
        </p:grpSpPr>
        <p:pic>
          <p:nvPicPr>
            <p:cNvPr id="4" name="Picture 2" descr="ãç«¹ç°¡ èæ¯ãçåçæå°çµæ">
              <a:extLst>
                <a:ext uri="{FF2B5EF4-FFF2-40B4-BE49-F238E27FC236}">
                  <a16:creationId xmlns:a16="http://schemas.microsoft.com/office/drawing/2014/main" id="{8E696A42-7877-4AC6-B3D3-53B76D1230D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  <a14:imgEffect>
                        <a14:brightnessContrast bright="-4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192000" cy="68556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圖片 5" descr="一張含有 橙色, 光, 燈, 黑暗 的圖片&#10;&#10;自動產生的描述">
              <a:extLst>
                <a:ext uri="{FF2B5EF4-FFF2-40B4-BE49-F238E27FC236}">
                  <a16:creationId xmlns:a16="http://schemas.microsoft.com/office/drawing/2014/main" id="{4271E0C5-F167-49E6-8178-B66DC7ED69B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8854" y="302621"/>
              <a:ext cx="4486564" cy="6065716"/>
            </a:xfrm>
            <a:prstGeom prst="rect">
              <a:avLst/>
            </a:prstGeom>
          </p:spPr>
        </p:pic>
      </p:grpSp>
      <p:sp>
        <p:nvSpPr>
          <p:cNvPr id="2" name="標題 1">
            <a:extLst>
              <a:ext uri="{FF2B5EF4-FFF2-40B4-BE49-F238E27FC236}">
                <a16:creationId xmlns:a16="http://schemas.microsoft.com/office/drawing/2014/main" id="{428A2581-1EDF-4C42-A789-F293D9539C3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zh-TW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110</a:t>
            </a: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學年度新北市立平溪國民中學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5B3B55AD-7AF4-45FD-9D93-FF93FC670C7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sz="5400" dirty="0">
                <a:latin typeface="標楷體" panose="03000509000000000000" pitchFamily="65" charset="-120"/>
                <a:ea typeface="標楷體" panose="03000509000000000000" pitchFamily="65" charset="-120"/>
              </a:rPr>
              <a:t>台灣母語日元宵節猜燈謎</a:t>
            </a:r>
          </a:p>
        </p:txBody>
      </p:sp>
    </p:spTree>
    <p:extLst>
      <p:ext uri="{BB962C8B-B14F-4D97-AF65-F5344CB8AC3E}">
        <p14:creationId xmlns:p14="http://schemas.microsoft.com/office/powerpoint/2010/main" val="25684381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3C3D0603-7AEE-4424-B6A3-EC145BB5E6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8479052"/>
              </p:ext>
            </p:extLst>
          </p:nvPr>
        </p:nvGraphicFramePr>
        <p:xfrm>
          <a:off x="838200" y="655608"/>
          <a:ext cx="10515600" cy="56761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52600">
                  <a:extLst>
                    <a:ext uri="{9D8B030D-6E8A-4147-A177-3AD203B41FA5}">
                      <a16:colId xmlns:a16="http://schemas.microsoft.com/office/drawing/2014/main" val="4105715599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340040940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317588626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525439713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771190730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3484352839"/>
                    </a:ext>
                  </a:extLst>
                </a:gridCol>
              </a:tblGrid>
              <a:tr h="94603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2" action="ppaction://hlinksldjump"/>
                        </a:rPr>
                        <a:t>一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3" action="ppaction://hlinksldjump"/>
                        </a:rPr>
                        <a:t>二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4" action="ppaction://hlinksldjump"/>
                        </a:rPr>
                        <a:t>三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5" action="ppaction://hlinksldjump"/>
                        </a:rPr>
                        <a:t>四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6" action="ppaction://hlinksldjump"/>
                        </a:rPr>
                        <a:t>五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7" action="ppaction://hlinksldjump"/>
                        </a:rPr>
                        <a:t>六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43625521"/>
                  </a:ext>
                </a:extLst>
              </a:tr>
              <a:tr h="94603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8" action="ppaction://hlinksldjump"/>
                        </a:rPr>
                        <a:t>七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9" action="ppaction://hlinksldjump"/>
                        </a:rPr>
                        <a:t>八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10" action="ppaction://hlinksldjump"/>
                        </a:rPr>
                        <a:t>九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11" action="ppaction://hlinksldjump"/>
                        </a:rPr>
                        <a:t>十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12" action="ppaction://hlinksldjump"/>
                        </a:rPr>
                        <a:t>十一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13" action="ppaction://hlinksldjump"/>
                        </a:rPr>
                        <a:t>十二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24589266"/>
                  </a:ext>
                </a:extLst>
              </a:tr>
              <a:tr h="94603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14" action="ppaction://hlinksldjump"/>
                        </a:rPr>
                        <a:t>十三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15" action="ppaction://hlinksldjump"/>
                        </a:rPr>
                        <a:t>十四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16" action="ppaction://hlinksldjump"/>
                        </a:rPr>
                        <a:t>十五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17" action="ppaction://hlinksldjump"/>
                        </a:rPr>
                        <a:t>十六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18" action="ppaction://hlinksldjump"/>
                        </a:rPr>
                        <a:t>十七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19" action="ppaction://hlinksldjump"/>
                        </a:rPr>
                        <a:t>十八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80465737"/>
                  </a:ext>
                </a:extLst>
              </a:tr>
              <a:tr h="94603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20" action="ppaction://hlinksldjump"/>
                        </a:rPr>
                        <a:t>十九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21" action="ppaction://hlinksldjump"/>
                        </a:rPr>
                        <a:t>二十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22" action="ppaction://hlinksldjump"/>
                        </a:rPr>
                        <a:t>二十一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23" action="ppaction://hlinksldjump"/>
                        </a:rPr>
                        <a:t>二十二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24" action="ppaction://hlinksldjump"/>
                        </a:rPr>
                        <a:t>二十三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25" action="ppaction://hlinksldjump"/>
                        </a:rPr>
                        <a:t>二十四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75417436"/>
                  </a:ext>
                </a:extLst>
              </a:tr>
              <a:tr h="94603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26" action="ppaction://hlinksldjump"/>
                        </a:rPr>
                        <a:t>二十五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27" action="ppaction://hlinksldjump"/>
                        </a:rPr>
                        <a:t>二十六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28" action="ppaction://hlinksldjump"/>
                        </a:rPr>
                        <a:t>二十七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29" action="ppaction://hlinksldjump"/>
                        </a:rPr>
                        <a:t>二十八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30" action="ppaction://hlinksldjump"/>
                        </a:rPr>
                        <a:t>二十九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31" action="ppaction://hlinksldjump"/>
                        </a:rPr>
                        <a:t>三十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46622568"/>
                  </a:ext>
                </a:extLst>
              </a:tr>
              <a:tr h="94603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solidFill>
                            <a:srgbClr val="CC784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32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三十一</a:t>
                      </a:r>
                      <a:endParaRPr lang="zh-TW" altLang="en-US" sz="3600" dirty="0">
                        <a:solidFill>
                          <a:srgbClr val="CC784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solidFill>
                            <a:srgbClr val="CC784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33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三十二</a:t>
                      </a:r>
                      <a:endParaRPr lang="zh-TW" altLang="en-US" sz="3600" dirty="0">
                        <a:solidFill>
                          <a:srgbClr val="CC784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solidFill>
                            <a:srgbClr val="CC784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34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三十三</a:t>
                      </a:r>
                      <a:endParaRPr lang="zh-TW" altLang="en-US" sz="3600" dirty="0">
                        <a:solidFill>
                          <a:srgbClr val="CC784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solidFill>
                            <a:srgbClr val="CC784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35" action="ppaction://hlinksldjump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三十四</a:t>
                      </a:r>
                      <a:endParaRPr lang="zh-TW" altLang="en-US" sz="3600" dirty="0">
                        <a:solidFill>
                          <a:srgbClr val="CC784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25020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48181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91F5BAD-91BE-421C-8A4A-B298D6C0F9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題一、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AF111669-686B-41D2-AC93-387651BDD1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上山緊，落山慢，耳仔閣會踅振動。（臆一種動物）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654180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842DC14-1C6C-49ED-910E-52432BFC8B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解一、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537F3FBC-594E-4848-A553-E339BEA61C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上山緊，落山慢，耳仔閣會踅振動。（臆一種動物）</a:t>
            </a:r>
            <a:endParaRPr lang="zh-TW" altLang="en-US" sz="3600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兔仔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4" name="4">
            <a:hlinkClick r:id="" action="ppaction://media"/>
            <a:extLst>
              <a:ext uri="{FF2B5EF4-FFF2-40B4-BE49-F238E27FC236}">
                <a16:creationId xmlns:a16="http://schemas.microsoft.com/office/drawing/2014/main" id="{33645634-10A6-4DED-97F8-B57A105BF51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850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00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 descr="一張含有 燈 的圖片&#10;&#10;自動產生的描述">
            <a:hlinkClick r:id="rId2" action="ppaction://hlinksldjump"/>
            <a:extLst>
              <a:ext uri="{FF2B5EF4-FFF2-40B4-BE49-F238E27FC236}">
                <a16:creationId xmlns:a16="http://schemas.microsoft.com/office/drawing/2014/main" id="{8FFE3336-72BF-4634-852D-07875D3F3F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2" r="14524"/>
          <a:stretch/>
        </p:blipFill>
        <p:spPr>
          <a:xfrm>
            <a:off x="6721389" y="443346"/>
            <a:ext cx="4094393" cy="579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9675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D7D6858-1CE9-4093-A3AF-F41D04A47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題二、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4DCC2C4B-0ED8-4019-A591-39D164B130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講伊</a:t>
            </a:r>
            <a:r>
              <a:rPr lang="zh-TW" altLang="en-US" kern="100" dirty="0">
                <a:latin typeface="Calibri Light" panose="020F0302020204030204" pitchFamily="34" charset="0"/>
                <a:ea typeface="標楷體" panose="03000509000000000000" pitchFamily="65" charset="-120"/>
              </a:rPr>
              <a:t>𠢕</a:t>
            </a: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，親像衛兵顧門頭，</a:t>
            </a:r>
            <a:b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講伊會，人來共人相罵。</a:t>
            </a:r>
            <a:b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（臆一種動物）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421150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8C10EF2-D88B-4AC5-9508-367862066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解二、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34C79A14-8C9F-4D21-8A4B-50EEAD881A0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講伊𠢕，親像衛兵顧門頭，</a:t>
            </a:r>
            <a:br>
              <a:rPr lang="en-US" altLang="zh-TW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講伊會，人來共人相罵。（臆一種動物）</a:t>
            </a:r>
            <a:endParaRPr lang="zh-TW" altLang="en-US" sz="3600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狗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5" name="25">
            <a:hlinkClick r:id="" action="ppaction://media"/>
            <a:extLst>
              <a:ext uri="{FF2B5EF4-FFF2-40B4-BE49-F238E27FC236}">
                <a16:creationId xmlns:a16="http://schemas.microsoft.com/office/drawing/2014/main" id="{2C1E77C0-F490-4512-90D2-81550D8E1D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378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88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 descr="一張含有 燈 的圖片&#10;&#10;自動產生的描述">
            <a:hlinkClick r:id="rId2" action="ppaction://hlinksldjump"/>
            <a:extLst>
              <a:ext uri="{FF2B5EF4-FFF2-40B4-BE49-F238E27FC236}">
                <a16:creationId xmlns:a16="http://schemas.microsoft.com/office/drawing/2014/main" id="{8FFE3336-72BF-4634-852D-07875D3F3F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2" r="14524"/>
          <a:stretch/>
        </p:blipFill>
        <p:spPr>
          <a:xfrm>
            <a:off x="6721389" y="443346"/>
            <a:ext cx="4094393" cy="579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1596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9B11A56-1432-4AEE-B501-E15CCC1CA6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題三、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B26CA59C-3359-40E3-96E1-F2D13F5E91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毋驚神，毋驚鬼，驚風颱，驚大水。（臆一種動物）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524068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54AD877-A355-4185-9FC9-7F1957461F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解三、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D20F7B41-E500-4041-A1DB-D03B005005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毋驚神，毋驚鬼，驚風颱，驚大水。（臆一種動物）</a:t>
            </a:r>
            <a:endParaRPr lang="zh-TW" altLang="en-US" sz="3600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狗蟻</a:t>
            </a:r>
            <a: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螞蟻</a:t>
            </a:r>
            <a: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)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4" name="3">
            <a:hlinkClick r:id="" action="ppaction://media"/>
            <a:extLst>
              <a:ext uri="{FF2B5EF4-FFF2-40B4-BE49-F238E27FC236}">
                <a16:creationId xmlns:a16="http://schemas.microsoft.com/office/drawing/2014/main" id="{085B3953-D16A-454C-B035-BB9AB57C13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221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05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 descr="一張含有 燈 的圖片&#10;&#10;自動產生的描述">
            <a:hlinkClick r:id="rId2" action="ppaction://hlinksldjump"/>
            <a:extLst>
              <a:ext uri="{FF2B5EF4-FFF2-40B4-BE49-F238E27FC236}">
                <a16:creationId xmlns:a16="http://schemas.microsoft.com/office/drawing/2014/main" id="{8FFE3336-72BF-4634-852D-07875D3F3F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2" r="14524"/>
          <a:stretch/>
        </p:blipFill>
        <p:spPr>
          <a:xfrm>
            <a:off x="6721389" y="443346"/>
            <a:ext cx="4094393" cy="579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4248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02B0FB6-384C-4BB6-AA4D-A91627784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題四、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8AB5D875-8759-4FCB-84BA-6C63A034C7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大箍呆，無跤徛甲在在在，捒袂倒，叫袂來。（臆一項𨑨迌物仔）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884247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A06B1DD-E623-48CF-826C-D7BE9A2F53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解四、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25773665-16B2-48F5-8023-F7DD7D3948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大箍呆，無跤徛甲在在在，</a:t>
            </a:r>
            <a:br>
              <a:rPr lang="en-US" altLang="zh-TW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捒袂倒，叫袂來。（臆一項𨑨迌物仔）</a:t>
            </a:r>
            <a:endParaRPr lang="zh-TW" altLang="en-US" sz="3600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阿不倒</a:t>
            </a:r>
            <a: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〈</a:t>
            </a: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不倒翁</a:t>
            </a:r>
            <a: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4" name="24">
            <a:hlinkClick r:id="" action="ppaction://media"/>
            <a:extLst>
              <a:ext uri="{FF2B5EF4-FFF2-40B4-BE49-F238E27FC236}">
                <a16:creationId xmlns:a16="http://schemas.microsoft.com/office/drawing/2014/main" id="{53B1A5A5-D779-4279-A422-15AAFC0B00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466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16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 descr="一張含有 燈 的圖片&#10;&#10;自動產生的描述">
            <a:hlinkClick r:id="rId2" action="ppaction://hlinksldjump"/>
            <a:extLst>
              <a:ext uri="{FF2B5EF4-FFF2-40B4-BE49-F238E27FC236}">
                <a16:creationId xmlns:a16="http://schemas.microsoft.com/office/drawing/2014/main" id="{8FFE3336-72BF-4634-852D-07875D3F3F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2" r="14524"/>
          <a:stretch/>
        </p:blipFill>
        <p:spPr>
          <a:xfrm>
            <a:off x="6721389" y="443346"/>
            <a:ext cx="4094393" cy="579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799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43E2C8A-DCEA-4476-BF75-88016A607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題五、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16CA9626-ED41-4741-BCF7-51B2A97B69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青布包白布，白布包柴梳，柴梳包蝦米，蝦米包酸醋。</a:t>
            </a:r>
            <a: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臆一項果子</a:t>
            </a:r>
            <a: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)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941221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F9BB2E9-473A-4156-860C-092552AF8D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解五、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49D0948A-6B7A-499B-AECA-437ABE193B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青布包白布，白布包柴梳，</a:t>
            </a:r>
            <a:br>
              <a:rPr lang="en-US" altLang="zh-TW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柴梳包蝦米，蝦米包酸醋。</a:t>
            </a:r>
            <a:r>
              <a:rPr lang="en-US" altLang="zh-TW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臆一項果子</a:t>
            </a:r>
            <a:r>
              <a:rPr lang="en-US" altLang="zh-TW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)</a:t>
            </a:r>
            <a:endParaRPr lang="zh-TW" altLang="en-US" sz="3600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柚仔</a:t>
            </a:r>
            <a: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柚子</a:t>
            </a:r>
            <a: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)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4" name="6">
            <a:hlinkClick r:id="" action="ppaction://media"/>
            <a:extLst>
              <a:ext uri="{FF2B5EF4-FFF2-40B4-BE49-F238E27FC236}">
                <a16:creationId xmlns:a16="http://schemas.microsoft.com/office/drawing/2014/main" id="{836D6347-B015-4CBD-8E49-3A7F78FC172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151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13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 descr="一張含有 燈 的圖片&#10;&#10;自動產生的描述">
            <a:hlinkClick r:id="rId2" action="ppaction://hlinksldjump"/>
            <a:extLst>
              <a:ext uri="{FF2B5EF4-FFF2-40B4-BE49-F238E27FC236}">
                <a16:creationId xmlns:a16="http://schemas.microsoft.com/office/drawing/2014/main" id="{8FFE3336-72BF-4634-852D-07875D3F3F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2" r="14524"/>
          <a:stretch/>
        </p:blipFill>
        <p:spPr>
          <a:xfrm>
            <a:off x="6721389" y="443346"/>
            <a:ext cx="4094393" cy="579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7466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7505C36-1F0E-4BF1-9394-1B068A088D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題六、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25DCE6FE-DC9F-452A-B6E0-26773F734F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講龜閣袂行，大人囡仔攏愛食。（臆一種食物）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926584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BB9A2A8-BEE5-4B35-A178-3A3F68FBE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解六、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935572F3-E42A-4001-A97D-91C2288DFA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講龜閣袂行，大人囡仔攏愛食。（臆一種食物）</a:t>
            </a:r>
            <a:endParaRPr lang="zh-TW" altLang="en-US" sz="3600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紅龜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4" name="21">
            <a:hlinkClick r:id="" action="ppaction://media"/>
            <a:extLst>
              <a:ext uri="{FF2B5EF4-FFF2-40B4-BE49-F238E27FC236}">
                <a16:creationId xmlns:a16="http://schemas.microsoft.com/office/drawing/2014/main" id="{453D2FF5-E431-40C3-9D38-2597E839BA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412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21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 descr="一張含有 燈 的圖片&#10;&#10;自動產生的描述">
            <a:hlinkClick r:id="rId2" action="ppaction://hlinksldjump"/>
            <a:extLst>
              <a:ext uri="{FF2B5EF4-FFF2-40B4-BE49-F238E27FC236}">
                <a16:creationId xmlns:a16="http://schemas.microsoft.com/office/drawing/2014/main" id="{8FFE3336-72BF-4634-852D-07875D3F3F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2" r="14524"/>
          <a:stretch/>
        </p:blipFill>
        <p:spPr>
          <a:xfrm>
            <a:off x="6721389" y="443346"/>
            <a:ext cx="4094393" cy="579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4060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FC284F0-749F-43D3-AE5D-8006A24F8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題七、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6D3F7C67-1E5F-49BA-A460-4E04066385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一坵田鬆鬆鬆，三蕊花紅紅紅。</a:t>
            </a:r>
            <a:b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b="0" i="0" u="none" strike="noStrike" kern="100" baseline="0" dirty="0">
                <a:latin typeface="Times New Roman" panose="02020603050405020304" pitchFamily="18" charset="0"/>
                <a:ea typeface="標楷體" panose="03000509000000000000" pitchFamily="65" charset="-120"/>
              </a:rPr>
              <a:t> </a:t>
            </a:r>
            <a: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臆一種宗教用品</a:t>
            </a:r>
            <a: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)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273753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6D41910-A6BA-4B88-B2B7-36B162541F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解七、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546D1C24-86F4-4E19-93FB-DA7D4ADE66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一坵田鬆鬆鬆，三蕊花紅紅紅。</a:t>
            </a:r>
            <a:r>
              <a:rPr lang="zh-TW" altLang="en-US" sz="3600" b="0" i="0" u="none" strike="noStrike" kern="100" baseline="0" dirty="0">
                <a:latin typeface="Times New Roman" panose="02020603050405020304" pitchFamily="18" charset="0"/>
                <a:ea typeface="標楷體" panose="03000509000000000000" pitchFamily="65" charset="-120"/>
              </a:rPr>
              <a:t> </a:t>
            </a:r>
            <a:r>
              <a:rPr lang="en-US" altLang="zh-TW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臆一種宗教用品</a:t>
            </a:r>
            <a:r>
              <a:rPr lang="en-US" altLang="zh-TW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)</a:t>
            </a:r>
            <a:endParaRPr lang="zh-TW" altLang="en-US" sz="3600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香爐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4" name="23">
            <a:hlinkClick r:id="" action="ppaction://media"/>
            <a:extLst>
              <a:ext uri="{FF2B5EF4-FFF2-40B4-BE49-F238E27FC236}">
                <a16:creationId xmlns:a16="http://schemas.microsoft.com/office/drawing/2014/main" id="{0F17F3FB-E709-4639-9329-78AF69E79F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423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35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 descr="一張含有 燈 的圖片&#10;&#10;自動產生的描述">
            <a:hlinkClick r:id="rId2" action="ppaction://hlinksldjump"/>
            <a:extLst>
              <a:ext uri="{FF2B5EF4-FFF2-40B4-BE49-F238E27FC236}">
                <a16:creationId xmlns:a16="http://schemas.microsoft.com/office/drawing/2014/main" id="{8FFE3336-72BF-4634-852D-07875D3F3F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2" r="14524"/>
          <a:stretch/>
        </p:blipFill>
        <p:spPr>
          <a:xfrm>
            <a:off x="6721389" y="443346"/>
            <a:ext cx="4094393" cy="579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4511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AA6E32F-54EC-45C3-A56E-145AFB43B8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題八、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39ECAB87-7E5E-497F-A69D-1E2E824BE1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塗厝塗門樓，生囝生孫做賊頭。</a:t>
            </a:r>
            <a:b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（臆一種動物）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949753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E3EB7D9-961A-423F-9713-3CE72CCC8A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解八、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3184D67B-110F-429E-8992-8A974EBF86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塗厝塗門樓，生囝生孫做賊頭。（臆一種動物）</a:t>
            </a:r>
            <a:endParaRPr lang="zh-TW" altLang="en-US" sz="3600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鳥鼠（老鼠）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4" name="14">
            <a:hlinkClick r:id="" action="ppaction://media"/>
            <a:extLst>
              <a:ext uri="{FF2B5EF4-FFF2-40B4-BE49-F238E27FC236}">
                <a16:creationId xmlns:a16="http://schemas.microsoft.com/office/drawing/2014/main" id="{6E469298-C5EE-4FE1-BF08-B63CA988FD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323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 descr="一張含有 燈 的圖片&#10;&#10;自動產生的描述">
            <a:hlinkClick r:id="rId2" action="ppaction://hlinksldjump"/>
            <a:extLst>
              <a:ext uri="{FF2B5EF4-FFF2-40B4-BE49-F238E27FC236}">
                <a16:creationId xmlns:a16="http://schemas.microsoft.com/office/drawing/2014/main" id="{8FFE3336-72BF-4634-852D-07875D3F3F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2" r="14524"/>
          <a:stretch/>
        </p:blipFill>
        <p:spPr>
          <a:xfrm>
            <a:off x="6721389" y="443346"/>
            <a:ext cx="4094393" cy="579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0002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6C05A45-777D-480B-923D-626FBA30FD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題九、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734B6D61-425F-4A7F-93B9-4732EA852F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壁裡有兩空，毋是狗蟻縫，</a:t>
            </a:r>
            <a:b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毋是鳥鼠空，伊是咱的恩情人。（臆一項電器用品）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667135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47D6AB0-6B6E-47D5-BFF4-1976892700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解九、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F975B1AE-1511-4378-82E9-B9D515AF94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壁裡有兩空，毋是狗蟻縫，</a:t>
            </a:r>
            <a:br>
              <a:rPr lang="en-US" altLang="zh-TW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毋是鳥鼠空，伊是咱的恩情人。（臆一項電器用品）</a:t>
            </a:r>
            <a:endParaRPr lang="zh-TW" altLang="en-US" sz="3600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插座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4" name="22">
            <a:hlinkClick r:id="" action="ppaction://media"/>
            <a:extLst>
              <a:ext uri="{FF2B5EF4-FFF2-40B4-BE49-F238E27FC236}">
                <a16:creationId xmlns:a16="http://schemas.microsoft.com/office/drawing/2014/main" id="{BA96BF33-A0EC-4177-9559-29C9BC52E0C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998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37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 descr="一張含有 燈 的圖片&#10;&#10;自動產生的描述">
            <a:hlinkClick r:id="rId2" action="ppaction://hlinksldjump"/>
            <a:extLst>
              <a:ext uri="{FF2B5EF4-FFF2-40B4-BE49-F238E27FC236}">
                <a16:creationId xmlns:a16="http://schemas.microsoft.com/office/drawing/2014/main" id="{8FFE3336-72BF-4634-852D-07875D3F3F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2" r="14524"/>
          <a:stretch/>
        </p:blipFill>
        <p:spPr>
          <a:xfrm>
            <a:off x="6721389" y="443346"/>
            <a:ext cx="4094393" cy="579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3241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01AAD2F-1DF2-446F-99ED-1AAA7E1EB9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題十、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4384BCE7-4352-4F64-87F6-442C91F593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身軀彎彎面皺皺，</a:t>
            </a:r>
            <a:b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見著燒酒衫仔褲穿袂牢。</a:t>
            </a:r>
            <a:b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（臆一種食物）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940348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16FE389-DAD2-4558-973C-2E2E16060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解十、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D1E19F2B-9B5D-4FF8-B607-D9F2476393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身軀彎彎面皺皺，見著燒酒衫仔褲穿袂牢。</a:t>
            </a:r>
            <a:br>
              <a:rPr lang="en-US" altLang="zh-TW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（臆一種食物）</a:t>
            </a:r>
            <a:endParaRPr lang="zh-TW" altLang="en-US" sz="3600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塗豆（花生）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4" name="31">
            <a:hlinkClick r:id="" action="ppaction://media"/>
            <a:extLst>
              <a:ext uri="{FF2B5EF4-FFF2-40B4-BE49-F238E27FC236}">
                <a16:creationId xmlns:a16="http://schemas.microsoft.com/office/drawing/2014/main" id="{A99E9AB8-1720-410C-B07A-7DDBFE2F67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639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7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 descr="一張含有 燈 的圖片&#10;&#10;自動產生的描述">
            <a:hlinkClick r:id="rId2" action="ppaction://hlinksldjump"/>
            <a:extLst>
              <a:ext uri="{FF2B5EF4-FFF2-40B4-BE49-F238E27FC236}">
                <a16:creationId xmlns:a16="http://schemas.microsoft.com/office/drawing/2014/main" id="{8FFE3336-72BF-4634-852D-07875D3F3F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2" r="14524"/>
          <a:stretch/>
        </p:blipFill>
        <p:spPr>
          <a:xfrm>
            <a:off x="6721389" y="443346"/>
            <a:ext cx="4094393" cy="579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99476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BCEACF2-0B2F-4076-94A1-BAD2BA2826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題十一、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 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7732BE2F-BC61-422D-B287-4A30B2C379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頂開花，下結子，</a:t>
            </a:r>
            <a:b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大人囡仔愛食甲欲死。</a:t>
            </a:r>
            <a:b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（臆一種食物）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8466587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E78ADE0-8D46-48CB-A039-C3BDB9F61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解十一、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 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A8C95B58-E9D5-4A55-9078-88A9793B804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頂開花，下結子，大人囡仔愛食甲欲死。</a:t>
            </a:r>
            <a:br>
              <a:rPr lang="en-US" altLang="zh-TW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（臆一種食物）</a:t>
            </a:r>
            <a:endParaRPr lang="zh-TW" altLang="en-US" sz="3600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塗豆（花生）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4" name="18">
            <a:hlinkClick r:id="" action="ppaction://media"/>
            <a:extLst>
              <a:ext uri="{FF2B5EF4-FFF2-40B4-BE49-F238E27FC236}">
                <a16:creationId xmlns:a16="http://schemas.microsoft.com/office/drawing/2014/main" id="{28ED0994-33E1-4A1B-9B94-4E56468CF3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945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51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 descr="一張含有 燈 的圖片&#10;&#10;自動產生的描述">
            <a:hlinkClick r:id="rId2" action="ppaction://hlinksldjump"/>
            <a:extLst>
              <a:ext uri="{FF2B5EF4-FFF2-40B4-BE49-F238E27FC236}">
                <a16:creationId xmlns:a16="http://schemas.microsoft.com/office/drawing/2014/main" id="{8FFE3336-72BF-4634-852D-07875D3F3F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2" r="14524"/>
          <a:stretch/>
        </p:blipFill>
        <p:spPr>
          <a:xfrm>
            <a:off x="6721389" y="443346"/>
            <a:ext cx="4094393" cy="579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13968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E5ED3F4-E584-44A9-8195-686CDB36F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題十二、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 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94993214-B990-4F98-AC74-F250CC408B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一粒𠕇硞硞，欲食用刀仔剁</a:t>
            </a:r>
            <a:b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（臆一種食物）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9159978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50CFCFC-A935-4C9C-A2A6-13631458B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解十二、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 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28AC012D-79AF-41B5-ABD3-73F956DAAF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sz="40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一粒𠕇硞硞，欲食用刀仔剁（臆一種食物）</a:t>
            </a:r>
            <a:endParaRPr lang="zh-TW" altLang="en-US" sz="4000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椰子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4" name="32">
            <a:hlinkClick r:id="" action="ppaction://media"/>
            <a:extLst>
              <a:ext uri="{FF2B5EF4-FFF2-40B4-BE49-F238E27FC236}">
                <a16:creationId xmlns:a16="http://schemas.microsoft.com/office/drawing/2014/main" id="{9E61DF8F-000C-4D03-8468-4E2C8CD9D56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123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7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 descr="一張含有 燈 的圖片&#10;&#10;自動產生的描述">
            <a:hlinkClick r:id="rId2" action="ppaction://hlinksldjump"/>
            <a:extLst>
              <a:ext uri="{FF2B5EF4-FFF2-40B4-BE49-F238E27FC236}">
                <a16:creationId xmlns:a16="http://schemas.microsoft.com/office/drawing/2014/main" id="{8FFE3336-72BF-4634-852D-07875D3F3F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2" r="14524"/>
          <a:stretch/>
        </p:blipFill>
        <p:spPr>
          <a:xfrm>
            <a:off x="6721389" y="443346"/>
            <a:ext cx="4094393" cy="579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37957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4AD17D5-6727-4C76-BDA8-F070E76F94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題十三、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 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F638896E-94A7-4EEF-B6C2-561F04BF9C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起起落落無閒工，有伊咱就真輕鬆。（臆一種電器）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4851550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E453E7B-857F-42DF-9959-50C1C7B63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解十三、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 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EA86E867-7750-4D1B-8365-0C09FE917E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起起落落無閒工，有伊咱就真輕鬆。（臆一種電器）</a:t>
            </a:r>
            <a:endParaRPr lang="zh-TW" altLang="en-US" sz="3600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電梯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4" name="9">
            <a:hlinkClick r:id="" action="ppaction://media"/>
            <a:extLst>
              <a:ext uri="{FF2B5EF4-FFF2-40B4-BE49-F238E27FC236}">
                <a16:creationId xmlns:a16="http://schemas.microsoft.com/office/drawing/2014/main" id="{A3725568-09AD-48F5-92E4-6D650D15ED3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000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4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 descr="一張含有 燈 的圖片&#10;&#10;自動產生的描述">
            <a:hlinkClick r:id="rId2" action="ppaction://hlinksldjump"/>
            <a:extLst>
              <a:ext uri="{FF2B5EF4-FFF2-40B4-BE49-F238E27FC236}">
                <a16:creationId xmlns:a16="http://schemas.microsoft.com/office/drawing/2014/main" id="{8FFE3336-72BF-4634-852D-07875D3F3F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2" r="14524"/>
          <a:stretch/>
        </p:blipFill>
        <p:spPr>
          <a:xfrm>
            <a:off x="6721389" y="443346"/>
            <a:ext cx="4094393" cy="579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32352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3B1201F-0AD1-440B-AA87-FC0BBC6702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題十四、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 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5F5D537C-958B-42E4-8489-F9BA32B6098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鳥鼠身，猴仔形，挽樹子</a:t>
            </a:r>
            <a:r>
              <a:rPr lang="en-US" altLang="zh-TW" b="0" i="0" u="none" strike="noStrike" kern="100" baseline="0" dirty="0" err="1">
                <a:latin typeface="Calibri Light" panose="020F0302020204030204" pitchFamily="34" charset="0"/>
                <a:ea typeface="標楷體" panose="03000509000000000000" pitchFamily="65" charset="-120"/>
              </a:rPr>
              <a:t>peh</a:t>
            </a: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樹藤。（臆一種動物）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011766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C13FC9C-F936-4A52-9D81-596260766C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解十四、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 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D85E744F-3655-4E61-978E-02CD1E01B7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鳥鼠身，猴仔形，挽樹子</a:t>
            </a:r>
            <a:r>
              <a:rPr lang="en-US" altLang="zh-TW" sz="3600" b="0" i="0" u="none" strike="noStrike" kern="100" baseline="0" dirty="0" err="1">
                <a:latin typeface="Calibri Light" panose="020F0302020204030204" pitchFamily="34" charset="0"/>
                <a:ea typeface="標楷體" panose="03000509000000000000" pitchFamily="65" charset="-120"/>
              </a:rPr>
              <a:t>peh</a:t>
            </a:r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樹藤。（臆一種動物）</a:t>
            </a:r>
            <a:endParaRPr lang="zh-TW" altLang="en-US" sz="3600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膨鼠（松鼠）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4" name="27">
            <a:hlinkClick r:id="" action="ppaction://media"/>
            <a:extLst>
              <a:ext uri="{FF2B5EF4-FFF2-40B4-BE49-F238E27FC236}">
                <a16:creationId xmlns:a16="http://schemas.microsoft.com/office/drawing/2014/main" id="{11165442-183B-4032-B149-C7BA6081757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696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7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 descr="一張含有 燈 的圖片&#10;&#10;自動產生的描述">
            <a:hlinkClick r:id="rId2" action="ppaction://hlinksldjump"/>
            <a:extLst>
              <a:ext uri="{FF2B5EF4-FFF2-40B4-BE49-F238E27FC236}">
                <a16:creationId xmlns:a16="http://schemas.microsoft.com/office/drawing/2014/main" id="{8FFE3336-72BF-4634-852D-07875D3F3F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2" r="14524"/>
          <a:stretch/>
        </p:blipFill>
        <p:spPr>
          <a:xfrm>
            <a:off x="6721389" y="443346"/>
            <a:ext cx="4094393" cy="579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30549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9068D5F-01FA-4169-86D6-4E61B4CCB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題十五、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 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05A5355B-0A98-4FB2-89F9-BA90120409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天頂一抱秧，無水無汁，家己發。（臆身軀一項物件）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1542171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2C2B7F7-1A93-4D39-930B-1E2910ABE9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解十五、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 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D2529369-398A-4476-BD66-ED355028A8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天頂一抱秧，無水無汁，家己發。 </a:t>
            </a:r>
            <a:br>
              <a:rPr lang="en-US" altLang="zh-TW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（臆身軀一項物件）</a:t>
            </a:r>
            <a:endParaRPr lang="zh-TW" altLang="en-US" sz="3600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頭毛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4" name="10">
            <a:hlinkClick r:id="" action="ppaction://media"/>
            <a:extLst>
              <a:ext uri="{FF2B5EF4-FFF2-40B4-BE49-F238E27FC236}">
                <a16:creationId xmlns:a16="http://schemas.microsoft.com/office/drawing/2014/main" id="{FEC4895B-870B-495C-9D0F-016767D72F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399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7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 descr="一張含有 燈 的圖片&#10;&#10;自動產生的描述">
            <a:hlinkClick r:id="rId2" action="ppaction://hlinksldjump"/>
            <a:extLst>
              <a:ext uri="{FF2B5EF4-FFF2-40B4-BE49-F238E27FC236}">
                <a16:creationId xmlns:a16="http://schemas.microsoft.com/office/drawing/2014/main" id="{8FFE3336-72BF-4634-852D-07875D3F3F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2" r="14524"/>
          <a:stretch/>
        </p:blipFill>
        <p:spPr>
          <a:xfrm>
            <a:off x="6721389" y="443346"/>
            <a:ext cx="4094393" cy="579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59805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71E95C5-E745-4EE6-8AAC-E3AE6AA1B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題十六、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 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9B539984-F24C-4F6E-BDBD-9802DEA4BA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頭尖尾尖，放屎臭薟薟，</a:t>
            </a:r>
            <a:b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上桌無人嫌。（臆一種動物）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9186992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44257F1-3889-48C5-AF07-6321C9A0C0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解十六、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 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886A47A8-784D-45A6-B678-0AB345185C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頭尖尾尖，放屎臭薟薟，上桌無人嫌。</a:t>
            </a:r>
            <a:br>
              <a:rPr lang="en-US" altLang="zh-TW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（臆一種動物）</a:t>
            </a:r>
            <a:endParaRPr lang="zh-TW" altLang="en-US" sz="3600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雞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4" name="1">
            <a:hlinkClick r:id="" action="ppaction://media"/>
            <a:extLst>
              <a:ext uri="{FF2B5EF4-FFF2-40B4-BE49-F238E27FC236}">
                <a16:creationId xmlns:a16="http://schemas.microsoft.com/office/drawing/2014/main" id="{856CA1D6-59CB-4B77-9DC3-D4A1D440DA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491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0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 descr="一張含有 燈 的圖片&#10;&#10;自動產生的描述">
            <a:hlinkClick r:id="rId2" action="ppaction://hlinksldjump"/>
            <a:extLst>
              <a:ext uri="{FF2B5EF4-FFF2-40B4-BE49-F238E27FC236}">
                <a16:creationId xmlns:a16="http://schemas.microsoft.com/office/drawing/2014/main" id="{8FFE3336-72BF-4634-852D-07875D3F3F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2" r="14524"/>
          <a:stretch/>
        </p:blipFill>
        <p:spPr>
          <a:xfrm>
            <a:off x="6721389" y="443346"/>
            <a:ext cx="4094393" cy="579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37735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774B9A7-C285-41EA-80F4-90AB4C8AA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題十七、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 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47F14B12-3147-42C2-8B82-762D8F2615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長跤秀才逐暝你都來，</a:t>
            </a:r>
            <a:b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若予阮五个兄弟仔掠著，你就知。</a:t>
            </a:r>
            <a:b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（臆一種動物）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4007176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7B9C943-8837-4C7E-8104-6ADFA3FF33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解十七、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 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10BB6E9A-033B-44FD-B788-11C833B718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長跤秀才逐暝你都來，</a:t>
            </a:r>
            <a:br>
              <a:rPr lang="en-US" altLang="zh-TW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若予阮五个兄弟仔掠著，你就知。（臆一種動物）</a:t>
            </a:r>
            <a:endParaRPr lang="zh-TW" altLang="en-US" sz="3600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蠓仔（蚊子）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4" name="26">
            <a:hlinkClick r:id="" action="ppaction://media"/>
            <a:extLst>
              <a:ext uri="{FF2B5EF4-FFF2-40B4-BE49-F238E27FC236}">
                <a16:creationId xmlns:a16="http://schemas.microsoft.com/office/drawing/2014/main" id="{E34C90A1-60EA-4628-A6BE-848A7E22EA5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447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9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 descr="一張含有 燈 的圖片&#10;&#10;自動產生的描述">
            <a:hlinkClick r:id="rId2" action="ppaction://hlinksldjump"/>
            <a:extLst>
              <a:ext uri="{FF2B5EF4-FFF2-40B4-BE49-F238E27FC236}">
                <a16:creationId xmlns:a16="http://schemas.microsoft.com/office/drawing/2014/main" id="{8FFE3336-72BF-4634-852D-07875D3F3F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2" r="14524"/>
          <a:stretch/>
        </p:blipFill>
        <p:spPr>
          <a:xfrm>
            <a:off x="6721389" y="443346"/>
            <a:ext cx="4094393" cy="579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94423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3737F6C-E506-4586-B436-9B8D7A2C6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題十八、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 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7F135331-CCC8-4B4D-8322-E56B21F926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彎對彎，曲對曲，</a:t>
            </a:r>
            <a:b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拄落去，𠕇𠕇曲曲，</a:t>
            </a:r>
            <a:b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拔起來，軟軟皺皺。</a:t>
            </a:r>
            <a:b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（臆一項日常用品）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2440916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765E72D-09EC-4EB0-9A86-36D57B9FFA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解十八、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 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D46FA79C-29D5-4838-A796-F230137FEE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604275"/>
            <a:ext cx="10515600" cy="2486827"/>
          </a:xfrm>
        </p:spPr>
        <p:txBody>
          <a:bodyPr/>
          <a:lstStyle/>
          <a:p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彎對彎，曲對曲，拄落去，𠕇𠕇曲曲，</a:t>
            </a:r>
            <a:br>
              <a:rPr lang="en-US" altLang="zh-TW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拔起來，軟軟皺皺。（臆一項日常用品）</a:t>
            </a:r>
            <a:endParaRPr lang="zh-TW" altLang="en-US" sz="3600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襪子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4" name="36">
            <a:hlinkClick r:id="" action="ppaction://media"/>
            <a:extLst>
              <a:ext uri="{FF2B5EF4-FFF2-40B4-BE49-F238E27FC236}">
                <a16:creationId xmlns:a16="http://schemas.microsoft.com/office/drawing/2014/main" id="{53394283-AB22-48FF-9A28-D568BE1548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265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20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 descr="一張含有 燈 的圖片&#10;&#10;自動產生的描述">
            <a:hlinkClick r:id="rId2" action="ppaction://hlinksldjump"/>
            <a:extLst>
              <a:ext uri="{FF2B5EF4-FFF2-40B4-BE49-F238E27FC236}">
                <a16:creationId xmlns:a16="http://schemas.microsoft.com/office/drawing/2014/main" id="{8FFE3336-72BF-4634-852D-07875D3F3F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2" r="14524"/>
          <a:stretch/>
        </p:blipFill>
        <p:spPr>
          <a:xfrm>
            <a:off x="6721389" y="443346"/>
            <a:ext cx="4094393" cy="579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83026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775A811-0C3A-437B-85F3-D8E53B9E07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題十九、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 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5AD0C5B8-9B1A-4123-983E-B3CF872036B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軟軟兩支角，𠕇𠕇一重殼，</a:t>
            </a:r>
            <a:b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毋驚落大雨，上驚日頭曝。</a:t>
            </a:r>
            <a:b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（臆一種動物）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9178993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8AC8746-2799-49AA-BD64-6ADE04C90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解十九、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 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7F6D2D1D-41BD-4A3F-878D-853AB52A22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軟軟兩支角，𠕇𠕇一重殼，</a:t>
            </a:r>
            <a:br>
              <a:rPr lang="en-US" altLang="zh-TW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毋驚落大雨，上驚日頭曝。（臆一種動物）</a:t>
            </a:r>
            <a:endParaRPr lang="zh-TW" altLang="en-US" sz="3600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露螺（蝸牛）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4" name="28">
            <a:hlinkClick r:id="" action="ppaction://media"/>
            <a:extLst>
              <a:ext uri="{FF2B5EF4-FFF2-40B4-BE49-F238E27FC236}">
                <a16:creationId xmlns:a16="http://schemas.microsoft.com/office/drawing/2014/main" id="{5117C739-FC7B-4221-8778-FFFAB125278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74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93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 descr="一張含有 燈 的圖片&#10;&#10;自動產生的描述">
            <a:hlinkClick r:id="rId2" action="ppaction://hlinksldjump"/>
            <a:extLst>
              <a:ext uri="{FF2B5EF4-FFF2-40B4-BE49-F238E27FC236}">
                <a16:creationId xmlns:a16="http://schemas.microsoft.com/office/drawing/2014/main" id="{8FFE3336-72BF-4634-852D-07875D3F3F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2" r="14524"/>
          <a:stretch/>
        </p:blipFill>
        <p:spPr>
          <a:xfrm>
            <a:off x="6721389" y="443346"/>
            <a:ext cx="4094393" cy="579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28416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5FB7E6E-C743-45BC-ACCB-AA0118EC55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題二十、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 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DF9C06C1-77C1-4DA6-AC6A-D4F3D63B0B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一種動物真奇巧，日出東升四支跤，日出當中兩支跤，日落西山三支跤，愛臆啥物才會合？（臆一種動物）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0182178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B62A0A3-BA3D-4F22-B20D-E6856C9643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解二十、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 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C5C142D9-74C8-48B9-AFB0-3F1E3ACE2EC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32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一種動物真奇巧，日出東升四支跤，日出當中兩支跤，</a:t>
            </a:r>
            <a:br>
              <a:rPr lang="en-US" altLang="zh-TW" sz="32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sz="32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日落西山三支跤，愛臆啥物才會合？（臆一種動物）</a:t>
            </a:r>
            <a:endParaRPr lang="zh-TW" altLang="en-US" sz="3200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R="0" lvl="0" rtl="0"/>
            <a:r>
              <a:rPr lang="zh-TW" altLang="en-US" sz="48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人</a:t>
            </a:r>
            <a:endParaRPr lang="zh-TW" altLang="en-US" sz="4800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4" name="17">
            <a:hlinkClick r:id="" action="ppaction://media"/>
            <a:extLst>
              <a:ext uri="{FF2B5EF4-FFF2-40B4-BE49-F238E27FC236}">
                <a16:creationId xmlns:a16="http://schemas.microsoft.com/office/drawing/2014/main" id="{23228780-7553-475A-87EB-E9BC5F76E6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356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49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 descr="一張含有 燈 的圖片&#10;&#10;自動產生的描述">
            <a:hlinkClick r:id="rId2" action="ppaction://hlinksldjump"/>
            <a:extLst>
              <a:ext uri="{FF2B5EF4-FFF2-40B4-BE49-F238E27FC236}">
                <a16:creationId xmlns:a16="http://schemas.microsoft.com/office/drawing/2014/main" id="{8FFE3336-72BF-4634-852D-07875D3F3F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2" r="14524"/>
          <a:stretch/>
        </p:blipFill>
        <p:spPr>
          <a:xfrm>
            <a:off x="6721389" y="443346"/>
            <a:ext cx="4094393" cy="579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60828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D98BE05-40B8-4C0F-865C-0C1A6CE0B3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題二十一、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7D6EF4D9-A1BD-4192-9ED5-98DC9801AE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kern="100" dirty="0">
                <a:latin typeface="Calibri Light" panose="020F0302020204030204" pitchFamily="34" charset="0"/>
                <a:ea typeface="標楷體" panose="03000509000000000000" pitchFamily="65" charset="-120"/>
              </a:rPr>
              <a:t>會</a:t>
            </a: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表演，會做工，走起來，若地動，倒落去就歹空。（臆一種動物）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3821403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447BE41-75E3-4492-B872-46F36C33F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解二十一、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3BC89112-22D6-47C9-9C57-86F8324F05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3600" kern="100" dirty="0">
                <a:latin typeface="Calibri Light" panose="020F0302020204030204" pitchFamily="34" charset="0"/>
                <a:ea typeface="標楷體" panose="03000509000000000000" pitchFamily="65" charset="-120"/>
              </a:rPr>
              <a:t>會</a:t>
            </a:r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表演，會做工，走起來，若地動，倒落去就歹空。（臆一種動物）</a:t>
            </a:r>
            <a:endParaRPr lang="zh-TW" altLang="en-US" sz="3600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大象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4" name="16">
            <a:hlinkClick r:id="" action="ppaction://media"/>
            <a:extLst>
              <a:ext uri="{FF2B5EF4-FFF2-40B4-BE49-F238E27FC236}">
                <a16:creationId xmlns:a16="http://schemas.microsoft.com/office/drawing/2014/main" id="{405F64D9-E1F8-4EA5-A8CA-03541DEBCD6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335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30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 descr="一張含有 燈 的圖片&#10;&#10;自動產生的描述">
            <a:hlinkClick r:id="rId2" action="ppaction://hlinksldjump"/>
            <a:extLst>
              <a:ext uri="{FF2B5EF4-FFF2-40B4-BE49-F238E27FC236}">
                <a16:creationId xmlns:a16="http://schemas.microsoft.com/office/drawing/2014/main" id="{8FFE3336-72BF-4634-852D-07875D3F3F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2" r="14524"/>
          <a:stretch/>
        </p:blipFill>
        <p:spPr>
          <a:xfrm>
            <a:off x="6721389" y="443346"/>
            <a:ext cx="4094393" cy="579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313714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DE730F5-4500-4710-ACEC-139609F7E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題二十二、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6DED14BE-5E26-4247-9520-C721FC6E0E9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一跤會走無喙會吼。</a:t>
            </a:r>
            <a:b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（臆一項𨑨迌物仔）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6795352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A50CD8F-5081-4066-B6EC-43A494681E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解二十二、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626C21C4-B3BA-46CA-A872-B20E1C00FC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一跤會走無喙會吼。（臆一項𨑨迌物仔）</a:t>
            </a:r>
            <a:endParaRPr lang="zh-TW" altLang="en-US" sz="3600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干樂</a:t>
            </a:r>
            <a: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陀螺</a:t>
            </a:r>
            <a: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)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4" name="7">
            <a:hlinkClick r:id="" action="ppaction://media"/>
            <a:extLst>
              <a:ext uri="{FF2B5EF4-FFF2-40B4-BE49-F238E27FC236}">
                <a16:creationId xmlns:a16="http://schemas.microsoft.com/office/drawing/2014/main" id="{B3B73B39-55D7-4D04-B3C5-E7E343256D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594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1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 descr="一張含有 燈 的圖片&#10;&#10;自動產生的描述">
            <a:hlinkClick r:id="rId2" action="ppaction://hlinksldjump"/>
            <a:extLst>
              <a:ext uri="{FF2B5EF4-FFF2-40B4-BE49-F238E27FC236}">
                <a16:creationId xmlns:a16="http://schemas.microsoft.com/office/drawing/2014/main" id="{8FFE3336-72BF-4634-852D-07875D3F3F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2" r="14524"/>
          <a:stretch/>
        </p:blipFill>
        <p:spPr>
          <a:xfrm>
            <a:off x="6721389" y="443346"/>
            <a:ext cx="4094393" cy="579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05933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ECB3BA6-5DE1-4878-8E51-51A312BF8F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題二十三、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03AA3CAC-A56B-4065-ADA0-D8675AA601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有伊活欲熱死，無伊一定會寒死。（臆大自然）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87663713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FD84488-BE76-4DC4-A05A-A5337036DE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解二十三、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6464B901-A0DC-4D93-BF86-56F19873A0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有伊活欲熱死，無伊一定會寒死。（臆大自然）</a:t>
            </a:r>
            <a:endParaRPr lang="zh-TW" altLang="en-US" sz="3600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日頭</a:t>
            </a:r>
            <a: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太陽</a:t>
            </a:r>
            <a: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)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4" name="8">
            <a:hlinkClick r:id="" action="ppaction://media"/>
            <a:extLst>
              <a:ext uri="{FF2B5EF4-FFF2-40B4-BE49-F238E27FC236}">
                <a16:creationId xmlns:a16="http://schemas.microsoft.com/office/drawing/2014/main" id="{8DE0441F-D00A-4481-AA0E-91310F9B58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850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6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 descr="一張含有 燈 的圖片&#10;&#10;自動產生的描述">
            <a:hlinkClick r:id="rId2" action="ppaction://hlinksldjump"/>
            <a:extLst>
              <a:ext uri="{FF2B5EF4-FFF2-40B4-BE49-F238E27FC236}">
                <a16:creationId xmlns:a16="http://schemas.microsoft.com/office/drawing/2014/main" id="{8FFE3336-72BF-4634-852D-07875D3F3F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2" r="14524"/>
          <a:stretch/>
        </p:blipFill>
        <p:spPr>
          <a:xfrm>
            <a:off x="6721389" y="443346"/>
            <a:ext cx="4094393" cy="579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632693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7100E15-2E2F-4F9A-9C08-38333295A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題二十四、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15556A03-F97B-4546-9E24-BA4A098FC5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風吹陣陣，刀割無痕。（臆大自然）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42288475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A799E7A-F8E6-424E-B151-241E0C21D5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解二十四、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7DA7E02A-F65F-4F25-94DC-EA865C3FF2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風吹陣陣，刀割無痕。（臆大自然）</a:t>
            </a:r>
            <a:endParaRPr lang="zh-TW" altLang="en-US" sz="3600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水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4" name="12">
            <a:hlinkClick r:id="" action="ppaction://media"/>
            <a:extLst>
              <a:ext uri="{FF2B5EF4-FFF2-40B4-BE49-F238E27FC236}">
                <a16:creationId xmlns:a16="http://schemas.microsoft.com/office/drawing/2014/main" id="{FA6CAB58-2E9D-47B5-A5A8-D27619FC954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01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4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 descr="一張含有 燈 的圖片&#10;&#10;自動產生的描述">
            <a:hlinkClick r:id="rId2" action="ppaction://hlinksldjump"/>
            <a:extLst>
              <a:ext uri="{FF2B5EF4-FFF2-40B4-BE49-F238E27FC236}">
                <a16:creationId xmlns:a16="http://schemas.microsoft.com/office/drawing/2014/main" id="{8FFE3336-72BF-4634-852D-07875D3F3F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2" r="14524"/>
          <a:stretch/>
        </p:blipFill>
        <p:spPr>
          <a:xfrm>
            <a:off x="6721389" y="443346"/>
            <a:ext cx="4094393" cy="579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480917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6FFEE8A-8812-461D-983E-1D137560F3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題二十五、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F934BAC4-A7C9-43D9-9F91-7A17CF6388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一隻大蜈蚣，腹肚邊全全空，</a:t>
            </a:r>
            <a:b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腹肚內全全人。（</a:t>
            </a:r>
            <a:r>
              <a:rPr lang="zh-TW" altLang="en-US" sz="54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臆一項</a:t>
            </a: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交通工具）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9298465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DE349D4-20C1-42D7-814D-F3B8D6867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解二十五、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72B33168-F854-465B-AE89-4DA549E0CC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一隻大蜈蚣，腹肚邊全全空，腹肚內全全人。</a:t>
            </a:r>
            <a:br>
              <a:rPr lang="en-US" altLang="zh-TW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（臆一項交通工具）</a:t>
            </a:r>
            <a:endParaRPr lang="zh-TW" altLang="en-US" sz="3600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火車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4" name="20">
            <a:hlinkClick r:id="" action="ppaction://media"/>
            <a:extLst>
              <a:ext uri="{FF2B5EF4-FFF2-40B4-BE49-F238E27FC236}">
                <a16:creationId xmlns:a16="http://schemas.microsoft.com/office/drawing/2014/main" id="{1688E4BC-86DE-469F-ADE9-BB2680CD35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993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6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 descr="一張含有 燈 的圖片&#10;&#10;自動產生的描述">
            <a:hlinkClick r:id="rId2" action="ppaction://hlinksldjump"/>
            <a:extLst>
              <a:ext uri="{FF2B5EF4-FFF2-40B4-BE49-F238E27FC236}">
                <a16:creationId xmlns:a16="http://schemas.microsoft.com/office/drawing/2014/main" id="{8FFE3336-72BF-4634-852D-07875D3F3F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2" r="14524"/>
          <a:stretch/>
        </p:blipFill>
        <p:spPr>
          <a:xfrm>
            <a:off x="6721389" y="443346"/>
            <a:ext cx="4094393" cy="579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382793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0B8A48C-9E07-4F85-A552-AA11A048B3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題二十六、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D60836A3-DC29-4B3A-B37B-9B199739B1B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日時貧惰睏中畫，暗時攑火四界走。（臆一種動物）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54268478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78312F3-1938-48EB-B491-92E31BCD34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解二十六、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04696EC1-E555-4713-97FD-FD1C1E14AC0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日時貧惰睏中畫，暗時攑火四界走。（臆一種動物）</a:t>
            </a:r>
            <a:endParaRPr lang="zh-TW" altLang="en-US" sz="3600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火金蛄</a:t>
            </a:r>
            <a: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螢火蟲</a:t>
            </a:r>
            <a: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)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4" name="2">
            <a:hlinkClick r:id="" action="ppaction://media"/>
            <a:extLst>
              <a:ext uri="{FF2B5EF4-FFF2-40B4-BE49-F238E27FC236}">
                <a16:creationId xmlns:a16="http://schemas.microsoft.com/office/drawing/2014/main" id="{40FDFD8C-305E-4182-8FEB-9F567972B6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860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00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 descr="一張含有 燈 的圖片&#10;&#10;自動產生的描述">
            <a:hlinkClick r:id="rId2" action="ppaction://hlinksldjump"/>
            <a:extLst>
              <a:ext uri="{FF2B5EF4-FFF2-40B4-BE49-F238E27FC236}">
                <a16:creationId xmlns:a16="http://schemas.microsoft.com/office/drawing/2014/main" id="{8FFE3336-72BF-4634-852D-07875D3F3F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2" r="14524"/>
          <a:stretch/>
        </p:blipFill>
        <p:spPr>
          <a:xfrm>
            <a:off x="6721389" y="443346"/>
            <a:ext cx="4094393" cy="579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924789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053A1D4-B61C-40EF-BAD4-09FADE549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題二十七、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4CE64A69-62EB-48E0-8F79-8E9A2DA687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一个囡仔穿戰甲，問伊欲去佗，</a:t>
            </a:r>
            <a:b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伊講欲去予人刣肉。</a:t>
            </a:r>
            <a: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臆一項果子</a:t>
            </a:r>
            <a: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255688492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A2B6C70-747A-4748-B708-A9270E6A42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解二十七、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A1679CD0-AD5B-4945-9227-30AB542F18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一个囡仔穿戰甲，問伊欲去佗，伊講欲去予人刣肉。</a:t>
            </a:r>
            <a:r>
              <a:rPr lang="en-US" altLang="zh-TW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臆一項果子</a:t>
            </a:r>
            <a:r>
              <a:rPr lang="en-US" altLang="zh-TW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)</a:t>
            </a:r>
          </a:p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王梨</a:t>
            </a:r>
            <a: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鳳梨</a:t>
            </a:r>
            <a: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)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4" name="11">
            <a:hlinkClick r:id="" action="ppaction://media"/>
            <a:extLst>
              <a:ext uri="{FF2B5EF4-FFF2-40B4-BE49-F238E27FC236}">
                <a16:creationId xmlns:a16="http://schemas.microsoft.com/office/drawing/2014/main" id="{2654CDF8-6CA4-4873-A41B-1BED9725D37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045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14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 descr="一張含有 燈 的圖片&#10;&#10;自動產生的描述">
            <a:hlinkClick r:id="rId2" action="ppaction://hlinksldjump"/>
            <a:extLst>
              <a:ext uri="{FF2B5EF4-FFF2-40B4-BE49-F238E27FC236}">
                <a16:creationId xmlns:a16="http://schemas.microsoft.com/office/drawing/2014/main" id="{8FFE3336-72BF-4634-852D-07875D3F3F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2" r="14524"/>
          <a:stretch/>
        </p:blipFill>
        <p:spPr>
          <a:xfrm>
            <a:off x="6721389" y="443346"/>
            <a:ext cx="4094393" cy="579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339379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9267BEB-54AB-40D3-AC84-4F44CB7718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題二十八、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C54182F9-42B4-48B5-8523-24CF434F2B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出來活跳跳，入去死翹翹。</a:t>
            </a:r>
            <a:b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（臆一項民俗節慶用品）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69561730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E44DAAE-83AC-43D9-AC69-508CA84125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解二十八、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305B6983-E9B5-430E-8659-7604682F92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出來活跳跳，入去死翹翹。（臆一項民俗節慶用品）</a:t>
            </a:r>
            <a:endParaRPr lang="zh-TW" altLang="en-US" sz="3600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布袋戲尪仔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4" name="33">
            <a:hlinkClick r:id="" action="ppaction://media"/>
            <a:extLst>
              <a:ext uri="{FF2B5EF4-FFF2-40B4-BE49-F238E27FC236}">
                <a16:creationId xmlns:a16="http://schemas.microsoft.com/office/drawing/2014/main" id="{AF78E2FD-C92B-4DE0-A44C-CD52DCD79B7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687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60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 descr="一張含有 燈 的圖片&#10;&#10;自動產生的描述">
            <a:hlinkClick r:id="rId2" action="ppaction://hlinksldjump"/>
            <a:extLst>
              <a:ext uri="{FF2B5EF4-FFF2-40B4-BE49-F238E27FC236}">
                <a16:creationId xmlns:a16="http://schemas.microsoft.com/office/drawing/2014/main" id="{8FFE3336-72BF-4634-852D-07875D3F3F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2" r="14524"/>
          <a:stretch/>
        </p:blipFill>
        <p:spPr>
          <a:xfrm>
            <a:off x="6721389" y="443346"/>
            <a:ext cx="4094393" cy="579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155316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926DE9B-7515-4C23-B2D2-42E8E9361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題二十九、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D2E60AB2-4C4D-47F9-B758-9AB8DA382C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葉仔青青，花白白，</a:t>
            </a:r>
            <a:b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鼻著真芳，真輕鬆。（臆一種植物）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1497763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A55B6BA-F526-4CDE-8C8B-C7DA8038CC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解二十九、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2E45F735-CD47-42F5-BBFF-238311F71A7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葉仔青青，花白白，</a:t>
            </a:r>
            <a:br>
              <a:rPr lang="en-US" altLang="zh-TW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鼻著真芳，真輕鬆。（臆一種植物）</a:t>
            </a:r>
            <a:endParaRPr lang="zh-TW" altLang="en-US" sz="3600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玉蘭花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4" name="30">
            <a:hlinkClick r:id="" action="ppaction://media"/>
            <a:extLst>
              <a:ext uri="{FF2B5EF4-FFF2-40B4-BE49-F238E27FC236}">
                <a16:creationId xmlns:a16="http://schemas.microsoft.com/office/drawing/2014/main" id="{E13B0C25-783B-406A-9692-AAB1A002BF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576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14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 descr="一張含有 燈 的圖片&#10;&#10;自動產生的描述">
            <a:hlinkClick r:id="rId2" action="ppaction://hlinksldjump"/>
            <a:extLst>
              <a:ext uri="{FF2B5EF4-FFF2-40B4-BE49-F238E27FC236}">
                <a16:creationId xmlns:a16="http://schemas.microsoft.com/office/drawing/2014/main" id="{8FFE3336-72BF-4634-852D-07875D3F3F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2" r="14524"/>
          <a:stretch/>
        </p:blipFill>
        <p:spPr>
          <a:xfrm>
            <a:off x="6721389" y="443346"/>
            <a:ext cx="4094393" cy="579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085520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92FD90D-D3FD-4F2A-B1ED-B27D2C9E6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題三十、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 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12112C89-6C29-42D6-88C9-41F0F4EAE0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熊毋驚虎，徛佇路中央上辛苦。（臆一種職業）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37071900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BD8F595-FF85-4366-8F77-5A49B661BA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解三十、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 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8E853EF9-A800-4D04-B497-46710CF899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熊毋驚虎，徛佇路中央上辛苦。（臆一種職業）</a:t>
            </a:r>
            <a:endParaRPr lang="zh-TW" altLang="en-US" sz="3600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交通警察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4" name="15">
            <a:hlinkClick r:id="" action="ppaction://media"/>
            <a:extLst>
              <a:ext uri="{FF2B5EF4-FFF2-40B4-BE49-F238E27FC236}">
                <a16:creationId xmlns:a16="http://schemas.microsoft.com/office/drawing/2014/main" id="{096667CB-1722-4A68-B895-C56D3080F21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497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79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 descr="一張含有 燈 的圖片&#10;&#10;自動產生的描述">
            <a:hlinkClick r:id="rId2" action="ppaction://hlinksldjump"/>
            <a:extLst>
              <a:ext uri="{FF2B5EF4-FFF2-40B4-BE49-F238E27FC236}">
                <a16:creationId xmlns:a16="http://schemas.microsoft.com/office/drawing/2014/main" id="{8FFE3336-72BF-4634-852D-07875D3F3F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2" r="14524"/>
          <a:stretch/>
        </p:blipFill>
        <p:spPr>
          <a:xfrm>
            <a:off x="6721389" y="443346"/>
            <a:ext cx="4094393" cy="579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70665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9A32017-DB33-4658-B6E9-53B4A09EE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題三十一、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E0F9A421-543C-437D-903C-94EA1DB504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伊是貓煞驚鳥鼠，</a:t>
            </a:r>
            <a:b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真正是笑斷人的喙齒。</a:t>
            </a:r>
            <a:b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（臆一个卡通人物）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61191780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E14E944-FB4B-4E82-99F7-B6217D398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解三十一、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4E528DB7-C254-408E-91AF-1C4D1E41196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伊是貓煞驚鳥鼠，真正是笑斷人的喙齒。</a:t>
            </a:r>
            <a:br>
              <a:rPr lang="en-US" altLang="zh-TW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（臆一个卡通人物）</a:t>
            </a:r>
            <a:endParaRPr lang="zh-TW" altLang="en-US" sz="3600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多啦</a:t>
            </a:r>
            <a: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A</a:t>
            </a: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夢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4" name="19">
            <a:hlinkClick r:id="" action="ppaction://media"/>
            <a:extLst>
              <a:ext uri="{FF2B5EF4-FFF2-40B4-BE49-F238E27FC236}">
                <a16:creationId xmlns:a16="http://schemas.microsoft.com/office/drawing/2014/main" id="{ECC0E8BA-8693-4A4F-B300-1D3100969D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86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18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 descr="一張含有 燈 的圖片&#10;&#10;自動產生的描述">
            <a:hlinkClick r:id="rId2" action="ppaction://hlinksldjump"/>
            <a:extLst>
              <a:ext uri="{FF2B5EF4-FFF2-40B4-BE49-F238E27FC236}">
                <a16:creationId xmlns:a16="http://schemas.microsoft.com/office/drawing/2014/main" id="{8FFE3336-72BF-4634-852D-07875D3F3F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2" r="14524"/>
          <a:stretch/>
        </p:blipFill>
        <p:spPr>
          <a:xfrm>
            <a:off x="6721389" y="443346"/>
            <a:ext cx="4094393" cy="579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676121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0F8A6EF-7239-483C-9288-BAB8CB6FE6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題三十二、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202C9DA0-E452-4D20-B4B8-814CFA3237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廟裡的籤筒。</a:t>
            </a:r>
            <a: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臆四字俗諺</a:t>
            </a:r>
            <a: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)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75113127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89F2E16-AAC5-4E0A-895D-1ABF47BB8F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解三十二、</a:t>
            </a:r>
            <a:r>
              <a:rPr lang="zh-TW" altLang="en-US" b="1" i="0" u="none" strike="noStrike" kern="2600" baseline="0" dirty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AAF8D21D-811C-47E7-B6CA-A644C68F55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廟裡的籤筒。</a:t>
            </a:r>
            <a:r>
              <a:rPr lang="en-US" altLang="zh-TW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臆四字俗諺</a:t>
            </a:r>
            <a:r>
              <a:rPr lang="en-US" altLang="zh-TW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)</a:t>
            </a:r>
            <a:endParaRPr lang="zh-TW" altLang="en-US" sz="3600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有求必應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4" name="29">
            <a:hlinkClick r:id="" action="ppaction://media"/>
            <a:extLst>
              <a:ext uri="{FF2B5EF4-FFF2-40B4-BE49-F238E27FC236}">
                <a16:creationId xmlns:a16="http://schemas.microsoft.com/office/drawing/2014/main" id="{863D03A9-C8B8-427E-B325-66DFF5A7A6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759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14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 descr="一張含有 燈 的圖片&#10;&#10;自動產生的描述">
            <a:hlinkClick r:id="rId2" action="ppaction://hlinksldjump"/>
            <a:extLst>
              <a:ext uri="{FF2B5EF4-FFF2-40B4-BE49-F238E27FC236}">
                <a16:creationId xmlns:a16="http://schemas.microsoft.com/office/drawing/2014/main" id="{8FFE3336-72BF-4634-852D-07875D3F3F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2" r="14524"/>
          <a:stretch/>
        </p:blipFill>
        <p:spPr>
          <a:xfrm>
            <a:off x="6721389" y="443346"/>
            <a:ext cx="4094393" cy="579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887903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8E38416-3757-4E46-986E-9DD7FC83C4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題三十三、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4F10F06B-8B1D-4A72-BFF7-D30896DDBA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厝內一欉草，欲食家己敨。</a:t>
            </a:r>
            <a:b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（臆一種食物）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54053865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4F55240-753B-4271-8B3B-259C4BCE4D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解三十三、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96F90938-653A-4C95-B713-21A1A34E81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厝內一欉草，欲食家己敨。（臆一種食物）</a:t>
            </a:r>
            <a:endParaRPr lang="zh-TW" altLang="en-US" sz="3600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肉粽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4" name="34">
            <a:hlinkClick r:id="" action="ppaction://media"/>
            <a:extLst>
              <a:ext uri="{FF2B5EF4-FFF2-40B4-BE49-F238E27FC236}">
                <a16:creationId xmlns:a16="http://schemas.microsoft.com/office/drawing/2014/main" id="{94A6D929-EE89-42F4-8A98-482F1DAAF4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615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9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 descr="一張含有 燈 的圖片&#10;&#10;自動產生的描述">
            <a:hlinkClick r:id="rId2" action="ppaction://hlinksldjump"/>
            <a:extLst>
              <a:ext uri="{FF2B5EF4-FFF2-40B4-BE49-F238E27FC236}">
                <a16:creationId xmlns:a16="http://schemas.microsoft.com/office/drawing/2014/main" id="{8FFE3336-72BF-4634-852D-07875D3F3F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2" r="14524"/>
          <a:stretch/>
        </p:blipFill>
        <p:spPr>
          <a:xfrm>
            <a:off x="6721389" y="443346"/>
            <a:ext cx="4094393" cy="579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302529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EA65FA5-B0F7-482D-ADE1-6C10687BB5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題三十四、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C35E6264-2045-408E-BBDF-8F1BBC1C94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無塗會大，有根種袂活。</a:t>
            </a:r>
            <a:br>
              <a:rPr lang="en-US" altLang="zh-TW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</a:br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（臆一種植物）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29203758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7E3946F-E849-467C-8543-EB113278A2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解三十四、</a:t>
            </a:r>
            <a:r>
              <a:rPr lang="zh-TW" altLang="en-US" b="1" i="0" u="none" strike="noStrike" kern="2600" baseline="0">
                <a:latin typeface="Times New Roman" panose="02020603050405020304" pitchFamily="18" charset="0"/>
                <a:ea typeface="標楷體" panose="03000509000000000000" pitchFamily="65" charset="-120"/>
              </a:rPr>
              <a:t>  </a:t>
            </a:r>
            <a:r>
              <a:rPr lang="zh-TW" altLang="en-US" b="1" i="0" u="none" strike="noStrike" kern="2600" baseline="0">
                <a:latin typeface="Calibri Light" panose="020F0302020204030204" pitchFamily="34" charset="0"/>
                <a:ea typeface="標楷體" panose="03000509000000000000" pitchFamily="65" charset="-120"/>
              </a:rPr>
              <a:t>  	</a:t>
            </a:r>
            <a:endParaRPr lang="zh-TW" altLang="en-US" b="1" i="0" u="none" strike="noStrike" kern="2600" baseline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45986CFB-9BE5-4814-BF9C-4F66EDC4DC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3600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無塗會大，有根種袂活。（臆一種植物）</a:t>
            </a:r>
            <a:endParaRPr lang="zh-TW" altLang="en-US" sz="3600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R="0" lvl="0" rtl="0"/>
            <a:r>
              <a:rPr lang="zh-TW" altLang="en-US" b="0" i="0" u="none" strike="noStrike" kern="100" baseline="0" dirty="0">
                <a:latin typeface="Calibri Light" panose="020F0302020204030204" pitchFamily="34" charset="0"/>
                <a:ea typeface="標楷體" panose="03000509000000000000" pitchFamily="65" charset="-120"/>
              </a:rPr>
              <a:t>豆菜</a:t>
            </a:r>
            <a:endParaRPr lang="zh-TW" altLang="en-US" b="0" i="0" u="none" strike="noStrike" kern="100" baseline="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pic>
        <p:nvPicPr>
          <p:cNvPr id="4" name="35">
            <a:hlinkClick r:id="" action="ppaction://media"/>
            <a:extLst>
              <a:ext uri="{FF2B5EF4-FFF2-40B4-BE49-F238E27FC236}">
                <a16:creationId xmlns:a16="http://schemas.microsoft.com/office/drawing/2014/main" id="{901A6B1F-378B-49E5-8F08-5823146436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034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4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 descr="一張含有 燈 的圖片&#10;&#10;自動產生的描述">
            <a:hlinkClick r:id="rId2" action="ppaction://hlinksldjump"/>
            <a:extLst>
              <a:ext uri="{FF2B5EF4-FFF2-40B4-BE49-F238E27FC236}">
                <a16:creationId xmlns:a16="http://schemas.microsoft.com/office/drawing/2014/main" id="{8FFE3336-72BF-4634-852D-07875D3F3F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2" r="14524"/>
          <a:stretch/>
        </p:blipFill>
        <p:spPr>
          <a:xfrm>
            <a:off x="6721389" y="443346"/>
            <a:ext cx="4094393" cy="579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1077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1927</Words>
  <Application>Microsoft Office PowerPoint</Application>
  <PresentationFormat>寬螢幕</PresentationFormat>
  <Paragraphs>206</Paragraphs>
  <Slides>104</Slides>
  <Notes>0</Notes>
  <HiddenSlides>0</HiddenSlides>
  <MMClips>34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104</vt:i4>
      </vt:variant>
    </vt:vector>
  </HeadingPairs>
  <TitlesOfParts>
    <vt:vector size="110" baseType="lpstr">
      <vt:lpstr>標楷體</vt:lpstr>
      <vt:lpstr>Arial</vt:lpstr>
      <vt:lpstr>Calibri</vt:lpstr>
      <vt:lpstr>Calibri Light</vt:lpstr>
      <vt:lpstr>Times New Roman</vt:lpstr>
      <vt:lpstr>Office 佈景主題</vt:lpstr>
      <vt:lpstr>110學年度新北市立平溪國民中學</vt:lpstr>
      <vt:lpstr>PowerPoint 簡報</vt:lpstr>
      <vt:lpstr>題一、     </vt:lpstr>
      <vt:lpstr>解一、     </vt:lpstr>
      <vt:lpstr>PowerPoint 簡報</vt:lpstr>
      <vt:lpstr>題二、     </vt:lpstr>
      <vt:lpstr>解二、     </vt:lpstr>
      <vt:lpstr>PowerPoint 簡報</vt:lpstr>
      <vt:lpstr>題三、     </vt:lpstr>
      <vt:lpstr>解三、     </vt:lpstr>
      <vt:lpstr>PowerPoint 簡報</vt:lpstr>
      <vt:lpstr>題四、     </vt:lpstr>
      <vt:lpstr>解四、     </vt:lpstr>
      <vt:lpstr>PowerPoint 簡報</vt:lpstr>
      <vt:lpstr>題五、     </vt:lpstr>
      <vt:lpstr>解五、     </vt:lpstr>
      <vt:lpstr>PowerPoint 簡報</vt:lpstr>
      <vt:lpstr>題六、     </vt:lpstr>
      <vt:lpstr>解六、     </vt:lpstr>
      <vt:lpstr>PowerPoint 簡報</vt:lpstr>
      <vt:lpstr>題七、     </vt:lpstr>
      <vt:lpstr>解七、     </vt:lpstr>
      <vt:lpstr>PowerPoint 簡報</vt:lpstr>
      <vt:lpstr>題八、     </vt:lpstr>
      <vt:lpstr>解八、     </vt:lpstr>
      <vt:lpstr>PowerPoint 簡報</vt:lpstr>
      <vt:lpstr>題九、     </vt:lpstr>
      <vt:lpstr>解九、     </vt:lpstr>
      <vt:lpstr>PowerPoint 簡報</vt:lpstr>
      <vt:lpstr>題十、     </vt:lpstr>
      <vt:lpstr>解十、     </vt:lpstr>
      <vt:lpstr>PowerPoint 簡報</vt:lpstr>
      <vt:lpstr>題十一、       </vt:lpstr>
      <vt:lpstr>解十一、        </vt:lpstr>
      <vt:lpstr>PowerPoint 簡報</vt:lpstr>
      <vt:lpstr>題十二、        </vt:lpstr>
      <vt:lpstr>解十二、        </vt:lpstr>
      <vt:lpstr>PowerPoint 簡報</vt:lpstr>
      <vt:lpstr>題十三、        </vt:lpstr>
      <vt:lpstr>解十三、        </vt:lpstr>
      <vt:lpstr>PowerPoint 簡報</vt:lpstr>
      <vt:lpstr>題十四、        </vt:lpstr>
      <vt:lpstr>解十四、        </vt:lpstr>
      <vt:lpstr>PowerPoint 簡報</vt:lpstr>
      <vt:lpstr>題十五、        </vt:lpstr>
      <vt:lpstr>解十五、        </vt:lpstr>
      <vt:lpstr>PowerPoint 簡報</vt:lpstr>
      <vt:lpstr>題十六、        </vt:lpstr>
      <vt:lpstr>解十六、        </vt:lpstr>
      <vt:lpstr>PowerPoint 簡報</vt:lpstr>
      <vt:lpstr>題十七、        </vt:lpstr>
      <vt:lpstr>解十七、        </vt:lpstr>
      <vt:lpstr>PowerPoint 簡報</vt:lpstr>
      <vt:lpstr>題十八、        </vt:lpstr>
      <vt:lpstr>解十八、       </vt:lpstr>
      <vt:lpstr>PowerPoint 簡報</vt:lpstr>
      <vt:lpstr>題十九、        </vt:lpstr>
      <vt:lpstr>解十九、        </vt:lpstr>
      <vt:lpstr>PowerPoint 簡報</vt:lpstr>
      <vt:lpstr>題二十、        </vt:lpstr>
      <vt:lpstr>解二十、        </vt:lpstr>
      <vt:lpstr>PowerPoint 簡報</vt:lpstr>
      <vt:lpstr>題二十一、     </vt:lpstr>
      <vt:lpstr>解二十一、     </vt:lpstr>
      <vt:lpstr>PowerPoint 簡報</vt:lpstr>
      <vt:lpstr>題二十二、     </vt:lpstr>
      <vt:lpstr>解二十二、     </vt:lpstr>
      <vt:lpstr>PowerPoint 簡報</vt:lpstr>
      <vt:lpstr>題二十三、     </vt:lpstr>
      <vt:lpstr>解二十三、     </vt:lpstr>
      <vt:lpstr>PowerPoint 簡報</vt:lpstr>
      <vt:lpstr>題二十四、     </vt:lpstr>
      <vt:lpstr>解二十四、     </vt:lpstr>
      <vt:lpstr>PowerPoint 簡報</vt:lpstr>
      <vt:lpstr>題二十五、     </vt:lpstr>
      <vt:lpstr>解二十五、     </vt:lpstr>
      <vt:lpstr>PowerPoint 簡報</vt:lpstr>
      <vt:lpstr>題二十六、     </vt:lpstr>
      <vt:lpstr>解二十六、     </vt:lpstr>
      <vt:lpstr>PowerPoint 簡報</vt:lpstr>
      <vt:lpstr>題二十七、     </vt:lpstr>
      <vt:lpstr>解二十七、     </vt:lpstr>
      <vt:lpstr>PowerPoint 簡報</vt:lpstr>
      <vt:lpstr>題二十八、     </vt:lpstr>
      <vt:lpstr>解二十八、     </vt:lpstr>
      <vt:lpstr>PowerPoint 簡報</vt:lpstr>
      <vt:lpstr>題二十九、     </vt:lpstr>
      <vt:lpstr>解二十九、     </vt:lpstr>
      <vt:lpstr>PowerPoint 簡報</vt:lpstr>
      <vt:lpstr>題三十、        </vt:lpstr>
      <vt:lpstr>解三十、        </vt:lpstr>
      <vt:lpstr>PowerPoint 簡報</vt:lpstr>
      <vt:lpstr>題三十一、     </vt:lpstr>
      <vt:lpstr>解三十一、     </vt:lpstr>
      <vt:lpstr>PowerPoint 簡報</vt:lpstr>
      <vt:lpstr>題三十二、     </vt:lpstr>
      <vt:lpstr>解三十二、     </vt:lpstr>
      <vt:lpstr>PowerPoint 簡報</vt:lpstr>
      <vt:lpstr>題三十三、     </vt:lpstr>
      <vt:lpstr>解三十三、     </vt:lpstr>
      <vt:lpstr>PowerPoint 簡報</vt:lpstr>
      <vt:lpstr>題三十四、     </vt:lpstr>
      <vt:lpstr>解三十四、     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昌煜</dc:creator>
  <cp:lastModifiedBy>昌煜</cp:lastModifiedBy>
  <cp:revision>56</cp:revision>
  <dcterms:created xsi:type="dcterms:W3CDTF">2022-02-18T08:35:44Z</dcterms:created>
  <dcterms:modified xsi:type="dcterms:W3CDTF">2022-02-21T10:10:04Z</dcterms:modified>
</cp:coreProperties>
</file>